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58" r:id="rId3"/>
    <p:sldId id="259" r:id="rId4"/>
    <p:sldId id="260" r:id="rId5"/>
    <p:sldId id="297" r:id="rId6"/>
    <p:sldId id="298" r:id="rId7"/>
    <p:sldId id="299" r:id="rId8"/>
    <p:sldId id="300" r:id="rId9"/>
    <p:sldId id="301" r:id="rId10"/>
    <p:sldId id="303" r:id="rId11"/>
    <p:sldId id="304" r:id="rId12"/>
    <p:sldId id="305" r:id="rId13"/>
  </p:sldIdLst>
  <p:sldSz cx="9144000" cy="5143500" type="screen16x9"/>
  <p:notesSz cx="6858000" cy="9144000"/>
  <p:embeddedFontLst>
    <p:embeddedFont>
      <p:font typeface="Barlow Medium" panose="00000600000000000000" pitchFamily="2" charset="0"/>
      <p:regular r:id="rId15"/>
      <p:bold r:id="rId16"/>
      <p:italic r:id="rId17"/>
      <p:boldItalic r:id="rId18"/>
    </p:embeddedFont>
    <p:embeddedFont>
      <p:font typeface="Bubblegum Sans" panose="020B0604020202020204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3D040A"/>
    <a:srgbClr val="DE4E17"/>
    <a:srgbClr val="A33B11"/>
    <a:srgbClr val="DB5017"/>
    <a:srgbClr val="F5A183"/>
    <a:srgbClr val="D94612"/>
    <a:srgbClr val="E3BD17"/>
    <a:srgbClr val="DD7A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2AF9E1-B9AD-47A7-B6AA-6FF11BD2AA1D}">
  <a:tblStyle styleId="{A92AF9E1-B9AD-47A7-B6AA-6FF11BD2AA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53" autoAdjust="0"/>
    <p:restoredTop sz="94660"/>
  </p:normalViewPr>
  <p:slideViewPr>
    <p:cSldViewPr snapToGrid="0">
      <p:cViewPr varScale="1">
        <p:scale>
          <a:sx n="87" d="100"/>
          <a:sy n="87" d="100"/>
        </p:scale>
        <p:origin x="10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733479379536544"/>
          <c:y val="4.6002533761603639E-2"/>
          <c:w val="0.55752912018807899"/>
          <c:h val="0.81891724403770638"/>
        </c:manualLayout>
      </c:layout>
      <c:pi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Visibility</c:v>
                </c:pt>
              </c:strCache>
            </c:strRef>
          </c:tx>
          <c:spPr>
            <a:solidFill>
              <a:srgbClr val="E3BD17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rgbClr val="3D040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856-49A6-86A7-87B3B59B6095}"/>
              </c:ext>
            </c:extLst>
          </c:dPt>
          <c:dPt>
            <c:idx val="1"/>
            <c:bubble3D val="0"/>
            <c:spPr>
              <a:solidFill>
                <a:srgbClr val="92D05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0856-49A6-86A7-87B3B59B6095}"/>
              </c:ext>
            </c:extLst>
          </c:dPt>
          <c:cat>
            <c:strRef>
              <c:f>Sheet1!$A$2:$A$5</c:f>
              <c:strCache>
                <c:ptCount val="2"/>
                <c:pt idx="0">
                  <c:v>Invisible</c:v>
                </c:pt>
                <c:pt idx="1">
                  <c:v>Visible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23.9</c:v>
                </c:pt>
                <c:pt idx="1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56-49A6-86A7-87B3B59B60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119651922d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119651922d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1291ca8af2_1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1291ca8af2_1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118b75f4d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1118b75f4d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1118b75f4d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1118b75f4d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492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891050" y="1273938"/>
            <a:ext cx="5361900" cy="19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92500" y="343347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66950" y="-104090"/>
            <a:ext cx="8991332" cy="5287456"/>
            <a:chOff x="66950" y="-104090"/>
            <a:chExt cx="8991332" cy="5287456"/>
          </a:xfrm>
        </p:grpSpPr>
        <p:sp>
          <p:nvSpPr>
            <p:cNvPr id="12" name="Google Shape;12;p2"/>
            <p:cNvSpPr/>
            <p:nvPr/>
          </p:nvSpPr>
          <p:spPr>
            <a:xfrm>
              <a:off x="66950" y="693450"/>
              <a:ext cx="164375" cy="158850"/>
            </a:xfrm>
            <a:custGeom>
              <a:avLst/>
              <a:gdLst/>
              <a:ahLst/>
              <a:cxnLst/>
              <a:rect l="l" t="t" r="r" b="b"/>
              <a:pathLst>
                <a:path w="6575" h="6354" extrusionOk="0">
                  <a:moveTo>
                    <a:pt x="5202" y="0"/>
                  </a:moveTo>
                  <a:lnTo>
                    <a:pt x="3287" y="1999"/>
                  </a:lnTo>
                  <a:lnTo>
                    <a:pt x="1068" y="949"/>
                  </a:lnTo>
                  <a:lnTo>
                    <a:pt x="2118" y="2745"/>
                  </a:lnTo>
                  <a:lnTo>
                    <a:pt x="1" y="3388"/>
                  </a:lnTo>
                  <a:lnTo>
                    <a:pt x="2017" y="4015"/>
                  </a:lnTo>
                  <a:lnTo>
                    <a:pt x="1390" y="5608"/>
                  </a:lnTo>
                  <a:lnTo>
                    <a:pt x="1390" y="5608"/>
                  </a:lnTo>
                  <a:lnTo>
                    <a:pt x="3084" y="4541"/>
                  </a:lnTo>
                  <a:lnTo>
                    <a:pt x="4355" y="6353"/>
                  </a:lnTo>
                  <a:lnTo>
                    <a:pt x="4456" y="4439"/>
                  </a:lnTo>
                  <a:lnTo>
                    <a:pt x="6574" y="4659"/>
                  </a:lnTo>
                  <a:lnTo>
                    <a:pt x="6574" y="4659"/>
                  </a:lnTo>
                  <a:lnTo>
                    <a:pt x="4236" y="2745"/>
                  </a:lnTo>
                  <a:lnTo>
                    <a:pt x="520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197538" y="883775"/>
              <a:ext cx="38975" cy="38575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31325" y="3309850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0"/>
                  </a:moveTo>
                  <a:cubicBezTo>
                    <a:pt x="357" y="0"/>
                    <a:pt x="1" y="831"/>
                    <a:pt x="492" y="1322"/>
                  </a:cubicBezTo>
                  <a:cubicBezTo>
                    <a:pt x="653" y="1482"/>
                    <a:pt x="851" y="1554"/>
                    <a:pt x="1045" y="1554"/>
                  </a:cubicBezTo>
                  <a:cubicBezTo>
                    <a:pt x="1446" y="1554"/>
                    <a:pt x="1831" y="1248"/>
                    <a:pt x="1831" y="780"/>
                  </a:cubicBezTo>
                  <a:cubicBezTo>
                    <a:pt x="1831" y="339"/>
                    <a:pt x="1475" y="0"/>
                    <a:pt x="1051" y="0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412913" y="554400"/>
              <a:ext cx="39000" cy="39000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780" y="1"/>
                  </a:moveTo>
                  <a:cubicBezTo>
                    <a:pt x="356" y="1"/>
                    <a:pt x="0" y="340"/>
                    <a:pt x="0" y="780"/>
                  </a:cubicBezTo>
                  <a:cubicBezTo>
                    <a:pt x="0" y="1204"/>
                    <a:pt x="356" y="1559"/>
                    <a:pt x="780" y="1559"/>
                  </a:cubicBezTo>
                  <a:cubicBezTo>
                    <a:pt x="1220" y="1559"/>
                    <a:pt x="1559" y="1204"/>
                    <a:pt x="1559" y="780"/>
                  </a:cubicBezTo>
                  <a:cubicBezTo>
                    <a:pt x="1559" y="340"/>
                    <a:pt x="1220" y="1"/>
                    <a:pt x="780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69325" y="1193175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41925" y="2653325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1"/>
                  </a:moveTo>
                  <a:cubicBezTo>
                    <a:pt x="356" y="1"/>
                    <a:pt x="0" y="831"/>
                    <a:pt x="492" y="1322"/>
                  </a:cubicBezTo>
                  <a:cubicBezTo>
                    <a:pt x="652" y="1483"/>
                    <a:pt x="850" y="1555"/>
                    <a:pt x="1045" y="1555"/>
                  </a:cubicBezTo>
                  <a:cubicBezTo>
                    <a:pt x="1446" y="1555"/>
                    <a:pt x="1830" y="1248"/>
                    <a:pt x="1830" y="780"/>
                  </a:cubicBezTo>
                  <a:cubicBezTo>
                    <a:pt x="1830" y="340"/>
                    <a:pt x="1474" y="1"/>
                    <a:pt x="1051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38788" y="789350"/>
              <a:ext cx="174525" cy="171350"/>
            </a:xfrm>
            <a:custGeom>
              <a:avLst/>
              <a:gdLst/>
              <a:ahLst/>
              <a:cxnLst/>
              <a:rect l="l" t="t" r="r" b="b"/>
              <a:pathLst>
                <a:path w="6981" h="6854" extrusionOk="0">
                  <a:moveTo>
                    <a:pt x="3482" y="0"/>
                  </a:moveTo>
                  <a:cubicBezTo>
                    <a:pt x="3376" y="0"/>
                    <a:pt x="3270" y="72"/>
                    <a:pt x="3270" y="216"/>
                  </a:cubicBezTo>
                  <a:lnTo>
                    <a:pt x="3270" y="2910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5"/>
                    <a:pt x="1272" y="945"/>
                    <a:pt x="1221" y="945"/>
                  </a:cubicBezTo>
                  <a:cubicBezTo>
                    <a:pt x="1054" y="945"/>
                    <a:pt x="912" y="1158"/>
                    <a:pt x="1068" y="1301"/>
                  </a:cubicBezTo>
                  <a:lnTo>
                    <a:pt x="2609" y="2842"/>
                  </a:lnTo>
                  <a:lnTo>
                    <a:pt x="2982" y="3215"/>
                  </a:lnTo>
                  <a:lnTo>
                    <a:pt x="271" y="3215"/>
                  </a:lnTo>
                  <a:cubicBezTo>
                    <a:pt x="0" y="3215"/>
                    <a:pt x="0" y="3639"/>
                    <a:pt x="271" y="3639"/>
                  </a:cubicBezTo>
                  <a:lnTo>
                    <a:pt x="2982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09" y="5699"/>
                    <a:pt x="1060" y="5916"/>
                    <a:pt x="1230" y="5916"/>
                  </a:cubicBezTo>
                  <a:cubicBezTo>
                    <a:pt x="1278" y="5916"/>
                    <a:pt x="1328" y="5899"/>
                    <a:pt x="1373" y="5858"/>
                  </a:cubicBezTo>
                  <a:lnTo>
                    <a:pt x="2897" y="4316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lnTo>
                    <a:pt x="5049" y="5299"/>
                  </a:lnTo>
                  <a:lnTo>
                    <a:pt x="5608" y="5858"/>
                  </a:lnTo>
                  <a:cubicBezTo>
                    <a:pt x="5653" y="5899"/>
                    <a:pt x="5702" y="5916"/>
                    <a:pt x="5750" y="5916"/>
                  </a:cubicBezTo>
                  <a:cubicBezTo>
                    <a:pt x="5921" y="5916"/>
                    <a:pt x="6072" y="5699"/>
                    <a:pt x="5913" y="5553"/>
                  </a:cubicBezTo>
                  <a:lnTo>
                    <a:pt x="4371" y="4011"/>
                  </a:lnTo>
                  <a:lnTo>
                    <a:pt x="3999" y="3639"/>
                  </a:lnTo>
                  <a:lnTo>
                    <a:pt x="6692" y="3639"/>
                  </a:lnTo>
                  <a:cubicBezTo>
                    <a:pt x="6980" y="3639"/>
                    <a:pt x="6980" y="3215"/>
                    <a:pt x="6709" y="3215"/>
                  </a:cubicBezTo>
                  <a:lnTo>
                    <a:pt x="3999" y="3215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5"/>
                    <a:pt x="5760" y="945"/>
                  </a:cubicBezTo>
                  <a:cubicBezTo>
                    <a:pt x="5709" y="945"/>
                    <a:pt x="5656" y="965"/>
                    <a:pt x="5608" y="1013"/>
                  </a:cubicBezTo>
                  <a:lnTo>
                    <a:pt x="4066" y="2538"/>
                  </a:lnTo>
                  <a:lnTo>
                    <a:pt x="3694" y="2910"/>
                  </a:lnTo>
                  <a:lnTo>
                    <a:pt x="3694" y="216"/>
                  </a:lnTo>
                  <a:cubicBezTo>
                    <a:pt x="3694" y="72"/>
                    <a:pt x="3588" y="0"/>
                    <a:pt x="3482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21550" y="4713025"/>
              <a:ext cx="174550" cy="171350"/>
            </a:xfrm>
            <a:custGeom>
              <a:avLst/>
              <a:gdLst/>
              <a:ahLst/>
              <a:cxnLst/>
              <a:rect l="l" t="t" r="r" b="b"/>
              <a:pathLst>
                <a:path w="6982" h="6854" extrusionOk="0">
                  <a:moveTo>
                    <a:pt x="3482" y="1"/>
                  </a:moveTo>
                  <a:cubicBezTo>
                    <a:pt x="3377" y="1"/>
                    <a:pt x="3271" y="73"/>
                    <a:pt x="3271" y="217"/>
                  </a:cubicBezTo>
                  <a:lnTo>
                    <a:pt x="3271" y="2910"/>
                  </a:lnTo>
                  <a:lnTo>
                    <a:pt x="1932" y="1555"/>
                  </a:lnTo>
                  <a:lnTo>
                    <a:pt x="1373" y="996"/>
                  </a:lnTo>
                  <a:cubicBezTo>
                    <a:pt x="1326" y="949"/>
                    <a:pt x="1273" y="929"/>
                    <a:pt x="1223" y="929"/>
                  </a:cubicBezTo>
                  <a:cubicBezTo>
                    <a:pt x="1056" y="929"/>
                    <a:pt x="912" y="1145"/>
                    <a:pt x="1068" y="1301"/>
                  </a:cubicBezTo>
                  <a:lnTo>
                    <a:pt x="2610" y="2843"/>
                  </a:lnTo>
                  <a:lnTo>
                    <a:pt x="2983" y="3215"/>
                  </a:lnTo>
                  <a:lnTo>
                    <a:pt x="272" y="3215"/>
                  </a:lnTo>
                  <a:cubicBezTo>
                    <a:pt x="1" y="3215"/>
                    <a:pt x="1" y="3639"/>
                    <a:pt x="272" y="3639"/>
                  </a:cubicBezTo>
                  <a:lnTo>
                    <a:pt x="2983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10" y="5699"/>
                    <a:pt x="1060" y="5917"/>
                    <a:pt x="1231" y="5917"/>
                  </a:cubicBezTo>
                  <a:cubicBezTo>
                    <a:pt x="1279" y="5917"/>
                    <a:pt x="1329" y="5899"/>
                    <a:pt x="1373" y="5858"/>
                  </a:cubicBezTo>
                  <a:lnTo>
                    <a:pt x="2898" y="4317"/>
                  </a:lnTo>
                  <a:lnTo>
                    <a:pt x="3271" y="3944"/>
                  </a:lnTo>
                  <a:lnTo>
                    <a:pt x="3271" y="6638"/>
                  </a:lnTo>
                  <a:cubicBezTo>
                    <a:pt x="3271" y="6782"/>
                    <a:pt x="3377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27"/>
                  </a:lnTo>
                  <a:lnTo>
                    <a:pt x="5050" y="5282"/>
                  </a:lnTo>
                  <a:lnTo>
                    <a:pt x="5609" y="5841"/>
                  </a:lnTo>
                  <a:cubicBezTo>
                    <a:pt x="5656" y="5889"/>
                    <a:pt x="5709" y="5908"/>
                    <a:pt x="5759" y="5908"/>
                  </a:cubicBezTo>
                  <a:cubicBezTo>
                    <a:pt x="5926" y="5908"/>
                    <a:pt x="6070" y="5693"/>
                    <a:pt x="5914" y="5536"/>
                  </a:cubicBezTo>
                  <a:lnTo>
                    <a:pt x="4372" y="4012"/>
                  </a:lnTo>
                  <a:cubicBezTo>
                    <a:pt x="4253" y="3876"/>
                    <a:pt x="4118" y="3758"/>
                    <a:pt x="3999" y="3639"/>
                  </a:cubicBezTo>
                  <a:lnTo>
                    <a:pt x="6710" y="3639"/>
                  </a:lnTo>
                  <a:cubicBezTo>
                    <a:pt x="6981" y="3639"/>
                    <a:pt x="6981" y="3215"/>
                    <a:pt x="6710" y="3215"/>
                  </a:cubicBezTo>
                  <a:lnTo>
                    <a:pt x="3999" y="3215"/>
                  </a:lnTo>
                  <a:lnTo>
                    <a:pt x="5355" y="1860"/>
                  </a:lnTo>
                  <a:lnTo>
                    <a:pt x="5914" y="1301"/>
                  </a:lnTo>
                  <a:cubicBezTo>
                    <a:pt x="6070" y="1145"/>
                    <a:pt x="5926" y="929"/>
                    <a:pt x="5759" y="929"/>
                  </a:cubicBezTo>
                  <a:cubicBezTo>
                    <a:pt x="5709" y="929"/>
                    <a:pt x="5656" y="949"/>
                    <a:pt x="5609" y="996"/>
                  </a:cubicBezTo>
                  <a:lnTo>
                    <a:pt x="4067" y="2538"/>
                  </a:lnTo>
                  <a:lnTo>
                    <a:pt x="3694" y="2910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27838" y="112300"/>
              <a:ext cx="174525" cy="171375"/>
            </a:xfrm>
            <a:custGeom>
              <a:avLst/>
              <a:gdLst/>
              <a:ahLst/>
              <a:cxnLst/>
              <a:rect l="l" t="t" r="r" b="b"/>
              <a:pathLst>
                <a:path w="6981" h="6855" extrusionOk="0">
                  <a:moveTo>
                    <a:pt x="3482" y="1"/>
                  </a:moveTo>
                  <a:cubicBezTo>
                    <a:pt x="3376" y="1"/>
                    <a:pt x="3270" y="73"/>
                    <a:pt x="3270" y="217"/>
                  </a:cubicBezTo>
                  <a:lnTo>
                    <a:pt x="3270" y="2911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6"/>
                    <a:pt x="1272" y="946"/>
                    <a:pt x="1221" y="946"/>
                  </a:cubicBezTo>
                  <a:cubicBezTo>
                    <a:pt x="1055" y="946"/>
                    <a:pt x="912" y="1158"/>
                    <a:pt x="1068" y="1301"/>
                  </a:cubicBezTo>
                  <a:lnTo>
                    <a:pt x="2609" y="2860"/>
                  </a:lnTo>
                  <a:lnTo>
                    <a:pt x="2982" y="3233"/>
                  </a:lnTo>
                  <a:lnTo>
                    <a:pt x="271" y="3233"/>
                  </a:lnTo>
                  <a:cubicBezTo>
                    <a:pt x="0" y="3233"/>
                    <a:pt x="0" y="3656"/>
                    <a:pt x="271" y="3656"/>
                  </a:cubicBezTo>
                  <a:lnTo>
                    <a:pt x="2982" y="3656"/>
                  </a:lnTo>
                  <a:lnTo>
                    <a:pt x="1627" y="4995"/>
                  </a:lnTo>
                  <a:lnTo>
                    <a:pt x="1068" y="5554"/>
                  </a:lnTo>
                  <a:cubicBezTo>
                    <a:pt x="912" y="5710"/>
                    <a:pt x="1055" y="5926"/>
                    <a:pt x="1222" y="5926"/>
                  </a:cubicBezTo>
                  <a:cubicBezTo>
                    <a:pt x="1273" y="5926"/>
                    <a:pt x="1325" y="5906"/>
                    <a:pt x="1373" y="5859"/>
                  </a:cubicBezTo>
                  <a:lnTo>
                    <a:pt x="2897" y="4317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cubicBezTo>
                    <a:pt x="4151" y="4385"/>
                    <a:pt x="4592" y="4842"/>
                    <a:pt x="5049" y="5300"/>
                  </a:cubicBezTo>
                  <a:lnTo>
                    <a:pt x="5608" y="5859"/>
                  </a:lnTo>
                  <a:cubicBezTo>
                    <a:pt x="5653" y="5900"/>
                    <a:pt x="5702" y="5917"/>
                    <a:pt x="5750" y="5917"/>
                  </a:cubicBezTo>
                  <a:cubicBezTo>
                    <a:pt x="5921" y="5917"/>
                    <a:pt x="6072" y="5699"/>
                    <a:pt x="5913" y="5554"/>
                  </a:cubicBezTo>
                  <a:lnTo>
                    <a:pt x="4371" y="4012"/>
                  </a:lnTo>
                  <a:lnTo>
                    <a:pt x="3999" y="3639"/>
                  </a:lnTo>
                  <a:lnTo>
                    <a:pt x="6693" y="3639"/>
                  </a:lnTo>
                  <a:cubicBezTo>
                    <a:pt x="6981" y="3639"/>
                    <a:pt x="6981" y="3216"/>
                    <a:pt x="6709" y="3216"/>
                  </a:cubicBezTo>
                  <a:lnTo>
                    <a:pt x="3999" y="3216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6"/>
                    <a:pt x="5760" y="946"/>
                  </a:cubicBezTo>
                  <a:cubicBezTo>
                    <a:pt x="5709" y="946"/>
                    <a:pt x="5656" y="966"/>
                    <a:pt x="5608" y="1013"/>
                  </a:cubicBezTo>
                  <a:lnTo>
                    <a:pt x="4066" y="2538"/>
                  </a:lnTo>
                  <a:lnTo>
                    <a:pt x="3694" y="2911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65625" y="292250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164975" y="4106125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0"/>
                  </a:moveTo>
                  <a:cubicBezTo>
                    <a:pt x="357" y="0"/>
                    <a:pt x="1" y="831"/>
                    <a:pt x="492" y="1322"/>
                  </a:cubicBezTo>
                  <a:cubicBezTo>
                    <a:pt x="653" y="1482"/>
                    <a:pt x="851" y="1554"/>
                    <a:pt x="1045" y="1554"/>
                  </a:cubicBezTo>
                  <a:cubicBezTo>
                    <a:pt x="1446" y="1554"/>
                    <a:pt x="1831" y="1248"/>
                    <a:pt x="1831" y="780"/>
                  </a:cubicBezTo>
                  <a:cubicBezTo>
                    <a:pt x="1831" y="339"/>
                    <a:pt x="1475" y="0"/>
                    <a:pt x="1051" y="0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547450" y="292250"/>
              <a:ext cx="174525" cy="171350"/>
            </a:xfrm>
            <a:custGeom>
              <a:avLst/>
              <a:gdLst/>
              <a:ahLst/>
              <a:cxnLst/>
              <a:rect l="l" t="t" r="r" b="b"/>
              <a:pathLst>
                <a:path w="6981" h="6854" extrusionOk="0">
                  <a:moveTo>
                    <a:pt x="3482" y="0"/>
                  </a:moveTo>
                  <a:cubicBezTo>
                    <a:pt x="3376" y="0"/>
                    <a:pt x="3270" y="72"/>
                    <a:pt x="3270" y="216"/>
                  </a:cubicBezTo>
                  <a:lnTo>
                    <a:pt x="3270" y="2910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5"/>
                    <a:pt x="1272" y="945"/>
                    <a:pt x="1221" y="945"/>
                  </a:cubicBezTo>
                  <a:cubicBezTo>
                    <a:pt x="1054" y="945"/>
                    <a:pt x="912" y="1158"/>
                    <a:pt x="1068" y="1301"/>
                  </a:cubicBezTo>
                  <a:lnTo>
                    <a:pt x="2609" y="2842"/>
                  </a:lnTo>
                  <a:lnTo>
                    <a:pt x="2982" y="3215"/>
                  </a:lnTo>
                  <a:lnTo>
                    <a:pt x="271" y="3215"/>
                  </a:lnTo>
                  <a:cubicBezTo>
                    <a:pt x="0" y="3215"/>
                    <a:pt x="0" y="3639"/>
                    <a:pt x="271" y="3639"/>
                  </a:cubicBezTo>
                  <a:lnTo>
                    <a:pt x="2982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09" y="5699"/>
                    <a:pt x="1060" y="5916"/>
                    <a:pt x="1230" y="5916"/>
                  </a:cubicBezTo>
                  <a:cubicBezTo>
                    <a:pt x="1278" y="5916"/>
                    <a:pt x="1328" y="5899"/>
                    <a:pt x="1373" y="5858"/>
                  </a:cubicBezTo>
                  <a:lnTo>
                    <a:pt x="2897" y="4316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lnTo>
                    <a:pt x="5049" y="5299"/>
                  </a:lnTo>
                  <a:lnTo>
                    <a:pt x="5608" y="5858"/>
                  </a:lnTo>
                  <a:cubicBezTo>
                    <a:pt x="5653" y="5899"/>
                    <a:pt x="5702" y="5916"/>
                    <a:pt x="5750" y="5916"/>
                  </a:cubicBezTo>
                  <a:cubicBezTo>
                    <a:pt x="5921" y="5916"/>
                    <a:pt x="6072" y="5699"/>
                    <a:pt x="5913" y="5553"/>
                  </a:cubicBezTo>
                  <a:lnTo>
                    <a:pt x="4371" y="4011"/>
                  </a:lnTo>
                  <a:lnTo>
                    <a:pt x="3999" y="3639"/>
                  </a:lnTo>
                  <a:lnTo>
                    <a:pt x="6692" y="3639"/>
                  </a:lnTo>
                  <a:cubicBezTo>
                    <a:pt x="6980" y="3639"/>
                    <a:pt x="6980" y="3215"/>
                    <a:pt x="6709" y="3215"/>
                  </a:cubicBezTo>
                  <a:lnTo>
                    <a:pt x="3999" y="3215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5"/>
                    <a:pt x="5760" y="945"/>
                  </a:cubicBezTo>
                  <a:cubicBezTo>
                    <a:pt x="5709" y="945"/>
                    <a:pt x="5656" y="965"/>
                    <a:pt x="5608" y="1013"/>
                  </a:cubicBezTo>
                  <a:lnTo>
                    <a:pt x="4066" y="2538"/>
                  </a:lnTo>
                  <a:lnTo>
                    <a:pt x="3694" y="2910"/>
                  </a:lnTo>
                  <a:lnTo>
                    <a:pt x="3694" y="216"/>
                  </a:lnTo>
                  <a:cubicBezTo>
                    <a:pt x="3694" y="72"/>
                    <a:pt x="3588" y="0"/>
                    <a:pt x="3482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569800" y="33102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41925" y="410612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77088" y="2018400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-10430720">
              <a:off x="221881" y="-14266"/>
              <a:ext cx="1788744" cy="2104238"/>
            </a:xfrm>
            <a:custGeom>
              <a:avLst/>
              <a:gdLst/>
              <a:ahLst/>
              <a:cxnLst/>
              <a:rect l="l" t="t" r="r" b="b"/>
              <a:pathLst>
                <a:path w="58114" h="68364" extrusionOk="0">
                  <a:moveTo>
                    <a:pt x="56182" y="18028"/>
                  </a:moveTo>
                  <a:lnTo>
                    <a:pt x="56182" y="18028"/>
                  </a:lnTo>
                  <a:cubicBezTo>
                    <a:pt x="55724" y="20383"/>
                    <a:pt x="55199" y="22738"/>
                    <a:pt x="54623" y="25093"/>
                  </a:cubicBezTo>
                  <a:lnTo>
                    <a:pt x="54623" y="25110"/>
                  </a:lnTo>
                  <a:cubicBezTo>
                    <a:pt x="53810" y="28413"/>
                    <a:pt x="52895" y="31717"/>
                    <a:pt x="51845" y="34953"/>
                  </a:cubicBezTo>
                  <a:cubicBezTo>
                    <a:pt x="51641" y="35106"/>
                    <a:pt x="51455" y="35241"/>
                    <a:pt x="51252" y="35377"/>
                  </a:cubicBezTo>
                  <a:cubicBezTo>
                    <a:pt x="51048" y="35529"/>
                    <a:pt x="50862" y="35665"/>
                    <a:pt x="50642" y="35800"/>
                  </a:cubicBezTo>
                  <a:lnTo>
                    <a:pt x="50337" y="36003"/>
                  </a:lnTo>
                  <a:lnTo>
                    <a:pt x="50032" y="36190"/>
                  </a:lnTo>
                  <a:cubicBezTo>
                    <a:pt x="49608" y="36410"/>
                    <a:pt x="49168" y="36613"/>
                    <a:pt x="48710" y="36766"/>
                  </a:cubicBezTo>
                  <a:cubicBezTo>
                    <a:pt x="48321" y="36868"/>
                    <a:pt x="47914" y="36952"/>
                    <a:pt x="47507" y="36969"/>
                  </a:cubicBezTo>
                  <a:cubicBezTo>
                    <a:pt x="47609" y="35563"/>
                    <a:pt x="47694" y="34157"/>
                    <a:pt x="47762" y="32751"/>
                  </a:cubicBezTo>
                  <a:cubicBezTo>
                    <a:pt x="47846" y="31056"/>
                    <a:pt x="47880" y="29345"/>
                    <a:pt x="47897" y="27634"/>
                  </a:cubicBezTo>
                  <a:cubicBezTo>
                    <a:pt x="47914" y="25923"/>
                    <a:pt x="47880" y="24229"/>
                    <a:pt x="47812" y="22517"/>
                  </a:cubicBezTo>
                  <a:cubicBezTo>
                    <a:pt x="47778" y="21992"/>
                    <a:pt x="47745" y="21467"/>
                    <a:pt x="47711" y="20925"/>
                  </a:cubicBezTo>
                  <a:lnTo>
                    <a:pt x="47711" y="20925"/>
                  </a:lnTo>
                  <a:cubicBezTo>
                    <a:pt x="48394" y="21096"/>
                    <a:pt x="49092" y="21181"/>
                    <a:pt x="49790" y="21181"/>
                  </a:cubicBezTo>
                  <a:cubicBezTo>
                    <a:pt x="49854" y="21181"/>
                    <a:pt x="49917" y="21180"/>
                    <a:pt x="49981" y="21179"/>
                  </a:cubicBezTo>
                  <a:cubicBezTo>
                    <a:pt x="50879" y="21145"/>
                    <a:pt x="51777" y="20959"/>
                    <a:pt x="52624" y="20637"/>
                  </a:cubicBezTo>
                  <a:cubicBezTo>
                    <a:pt x="53471" y="20298"/>
                    <a:pt x="54267" y="19840"/>
                    <a:pt x="54962" y="19264"/>
                  </a:cubicBezTo>
                  <a:cubicBezTo>
                    <a:pt x="55403" y="18892"/>
                    <a:pt x="55809" y="18485"/>
                    <a:pt x="56182" y="18028"/>
                  </a:cubicBezTo>
                  <a:close/>
                  <a:moveTo>
                    <a:pt x="47067" y="25669"/>
                  </a:moveTo>
                  <a:lnTo>
                    <a:pt x="47067" y="27617"/>
                  </a:lnTo>
                  <a:cubicBezTo>
                    <a:pt x="47067" y="31005"/>
                    <a:pt x="46931" y="34394"/>
                    <a:pt x="46779" y="37782"/>
                  </a:cubicBezTo>
                  <a:cubicBezTo>
                    <a:pt x="46728" y="39087"/>
                    <a:pt x="46660" y="40408"/>
                    <a:pt x="46576" y="41713"/>
                  </a:cubicBezTo>
                  <a:cubicBezTo>
                    <a:pt x="46423" y="41916"/>
                    <a:pt x="46254" y="42103"/>
                    <a:pt x="46101" y="42289"/>
                  </a:cubicBezTo>
                  <a:cubicBezTo>
                    <a:pt x="45779" y="42628"/>
                    <a:pt x="45440" y="42950"/>
                    <a:pt x="45085" y="43238"/>
                  </a:cubicBezTo>
                  <a:cubicBezTo>
                    <a:pt x="44712" y="43526"/>
                    <a:pt x="44322" y="43780"/>
                    <a:pt x="43899" y="43983"/>
                  </a:cubicBezTo>
                  <a:cubicBezTo>
                    <a:pt x="43543" y="44170"/>
                    <a:pt x="43170" y="44322"/>
                    <a:pt x="42797" y="44441"/>
                  </a:cubicBezTo>
                  <a:lnTo>
                    <a:pt x="42374" y="43848"/>
                  </a:lnTo>
                  <a:cubicBezTo>
                    <a:pt x="41815" y="43051"/>
                    <a:pt x="41222" y="42272"/>
                    <a:pt x="40629" y="41476"/>
                  </a:cubicBezTo>
                  <a:cubicBezTo>
                    <a:pt x="40053" y="40680"/>
                    <a:pt x="39443" y="39917"/>
                    <a:pt x="38833" y="39155"/>
                  </a:cubicBezTo>
                  <a:cubicBezTo>
                    <a:pt x="38240" y="38375"/>
                    <a:pt x="37613" y="37630"/>
                    <a:pt x="36986" y="36868"/>
                  </a:cubicBezTo>
                  <a:cubicBezTo>
                    <a:pt x="36427" y="36207"/>
                    <a:pt x="35868" y="35529"/>
                    <a:pt x="35292" y="34885"/>
                  </a:cubicBezTo>
                  <a:lnTo>
                    <a:pt x="35292" y="34885"/>
                  </a:lnTo>
                  <a:cubicBezTo>
                    <a:pt x="35438" y="34891"/>
                    <a:pt x="35585" y="34893"/>
                    <a:pt x="35731" y="34893"/>
                  </a:cubicBezTo>
                  <a:cubicBezTo>
                    <a:pt x="36956" y="34893"/>
                    <a:pt x="38176" y="34703"/>
                    <a:pt x="39341" y="34309"/>
                  </a:cubicBezTo>
                  <a:cubicBezTo>
                    <a:pt x="40070" y="34072"/>
                    <a:pt x="40781" y="33750"/>
                    <a:pt x="41442" y="33344"/>
                  </a:cubicBezTo>
                  <a:cubicBezTo>
                    <a:pt x="42086" y="32954"/>
                    <a:pt x="42713" y="32479"/>
                    <a:pt x="43272" y="31954"/>
                  </a:cubicBezTo>
                  <a:cubicBezTo>
                    <a:pt x="44390" y="30887"/>
                    <a:pt x="45322" y="29650"/>
                    <a:pt x="45999" y="28278"/>
                  </a:cubicBezTo>
                  <a:cubicBezTo>
                    <a:pt x="46440" y="27431"/>
                    <a:pt x="46796" y="26567"/>
                    <a:pt x="47067" y="25669"/>
                  </a:cubicBezTo>
                  <a:close/>
                  <a:moveTo>
                    <a:pt x="51692" y="35427"/>
                  </a:moveTo>
                  <a:lnTo>
                    <a:pt x="51692" y="35427"/>
                  </a:lnTo>
                  <a:cubicBezTo>
                    <a:pt x="51472" y="36037"/>
                    <a:pt x="51269" y="36647"/>
                    <a:pt x="51048" y="37257"/>
                  </a:cubicBezTo>
                  <a:lnTo>
                    <a:pt x="50777" y="38003"/>
                  </a:lnTo>
                  <a:cubicBezTo>
                    <a:pt x="50693" y="38257"/>
                    <a:pt x="50591" y="38494"/>
                    <a:pt x="50489" y="38731"/>
                  </a:cubicBezTo>
                  <a:cubicBezTo>
                    <a:pt x="50303" y="39222"/>
                    <a:pt x="50116" y="39714"/>
                    <a:pt x="49913" y="40205"/>
                  </a:cubicBezTo>
                  <a:lnTo>
                    <a:pt x="49269" y="41628"/>
                  </a:lnTo>
                  <a:lnTo>
                    <a:pt x="48575" y="43051"/>
                  </a:lnTo>
                  <a:cubicBezTo>
                    <a:pt x="47914" y="44322"/>
                    <a:pt x="47185" y="45576"/>
                    <a:pt x="46389" y="46779"/>
                  </a:cubicBezTo>
                  <a:cubicBezTo>
                    <a:pt x="46864" y="43814"/>
                    <a:pt x="47185" y="40815"/>
                    <a:pt x="47440" y="37833"/>
                  </a:cubicBezTo>
                  <a:cubicBezTo>
                    <a:pt x="47473" y="37562"/>
                    <a:pt x="47490" y="37291"/>
                    <a:pt x="47507" y="37037"/>
                  </a:cubicBezTo>
                  <a:cubicBezTo>
                    <a:pt x="47741" y="37093"/>
                    <a:pt x="47979" y="37118"/>
                    <a:pt x="48217" y="37118"/>
                  </a:cubicBezTo>
                  <a:cubicBezTo>
                    <a:pt x="48411" y="37118"/>
                    <a:pt x="48605" y="37101"/>
                    <a:pt x="48795" y="37071"/>
                  </a:cubicBezTo>
                  <a:cubicBezTo>
                    <a:pt x="49303" y="36969"/>
                    <a:pt x="49795" y="36800"/>
                    <a:pt x="50252" y="36546"/>
                  </a:cubicBezTo>
                  <a:cubicBezTo>
                    <a:pt x="50693" y="36291"/>
                    <a:pt x="51099" y="35987"/>
                    <a:pt x="51472" y="35631"/>
                  </a:cubicBezTo>
                  <a:cubicBezTo>
                    <a:pt x="51557" y="35563"/>
                    <a:pt x="51624" y="35495"/>
                    <a:pt x="51692" y="35427"/>
                  </a:cubicBezTo>
                  <a:close/>
                  <a:moveTo>
                    <a:pt x="46542" y="42204"/>
                  </a:moveTo>
                  <a:cubicBezTo>
                    <a:pt x="46457" y="43780"/>
                    <a:pt x="46355" y="45373"/>
                    <a:pt x="46254" y="46965"/>
                  </a:cubicBezTo>
                  <a:cubicBezTo>
                    <a:pt x="45949" y="47389"/>
                    <a:pt x="45661" y="47812"/>
                    <a:pt x="45356" y="48219"/>
                  </a:cubicBezTo>
                  <a:lnTo>
                    <a:pt x="45339" y="48219"/>
                  </a:lnTo>
                  <a:cubicBezTo>
                    <a:pt x="44542" y="46948"/>
                    <a:pt x="43712" y="45728"/>
                    <a:pt x="42848" y="44525"/>
                  </a:cubicBezTo>
                  <a:cubicBezTo>
                    <a:pt x="43255" y="44525"/>
                    <a:pt x="43645" y="44441"/>
                    <a:pt x="44034" y="44305"/>
                  </a:cubicBezTo>
                  <a:lnTo>
                    <a:pt x="44204" y="44254"/>
                  </a:lnTo>
                  <a:cubicBezTo>
                    <a:pt x="44271" y="44220"/>
                    <a:pt x="44322" y="44204"/>
                    <a:pt x="44373" y="44170"/>
                  </a:cubicBezTo>
                  <a:lnTo>
                    <a:pt x="44712" y="44000"/>
                  </a:lnTo>
                  <a:cubicBezTo>
                    <a:pt x="44932" y="43882"/>
                    <a:pt x="45135" y="43746"/>
                    <a:pt x="45339" y="43577"/>
                  </a:cubicBezTo>
                  <a:cubicBezTo>
                    <a:pt x="45728" y="43272"/>
                    <a:pt x="46067" y="42916"/>
                    <a:pt x="46355" y="42492"/>
                  </a:cubicBezTo>
                  <a:cubicBezTo>
                    <a:pt x="46423" y="42408"/>
                    <a:pt x="46474" y="42306"/>
                    <a:pt x="46542" y="42204"/>
                  </a:cubicBezTo>
                  <a:close/>
                  <a:moveTo>
                    <a:pt x="38782" y="40425"/>
                  </a:moveTo>
                  <a:lnTo>
                    <a:pt x="40019" y="41967"/>
                  </a:lnTo>
                  <a:cubicBezTo>
                    <a:pt x="40629" y="42730"/>
                    <a:pt x="41239" y="43492"/>
                    <a:pt x="41866" y="44254"/>
                  </a:cubicBezTo>
                  <a:cubicBezTo>
                    <a:pt x="42984" y="45610"/>
                    <a:pt x="44119" y="46965"/>
                    <a:pt x="45305" y="48304"/>
                  </a:cubicBezTo>
                  <a:lnTo>
                    <a:pt x="45254" y="48371"/>
                  </a:lnTo>
                  <a:cubicBezTo>
                    <a:pt x="44780" y="48981"/>
                    <a:pt x="44288" y="49574"/>
                    <a:pt x="43763" y="50133"/>
                  </a:cubicBezTo>
                  <a:cubicBezTo>
                    <a:pt x="41713" y="50709"/>
                    <a:pt x="39646" y="51150"/>
                    <a:pt x="37562" y="51540"/>
                  </a:cubicBezTo>
                  <a:lnTo>
                    <a:pt x="36664" y="51709"/>
                  </a:lnTo>
                  <a:lnTo>
                    <a:pt x="35766" y="51845"/>
                  </a:lnTo>
                  <a:lnTo>
                    <a:pt x="34868" y="51997"/>
                  </a:lnTo>
                  <a:cubicBezTo>
                    <a:pt x="34580" y="52048"/>
                    <a:pt x="34275" y="52082"/>
                    <a:pt x="33970" y="52116"/>
                  </a:cubicBezTo>
                  <a:cubicBezTo>
                    <a:pt x="33377" y="52200"/>
                    <a:pt x="32768" y="52302"/>
                    <a:pt x="32175" y="52370"/>
                  </a:cubicBezTo>
                  <a:lnTo>
                    <a:pt x="30362" y="52556"/>
                  </a:lnTo>
                  <a:cubicBezTo>
                    <a:pt x="30040" y="52590"/>
                    <a:pt x="29735" y="52624"/>
                    <a:pt x="29396" y="52658"/>
                  </a:cubicBezTo>
                  <a:cubicBezTo>
                    <a:pt x="30277" y="52319"/>
                    <a:pt x="31107" y="51912"/>
                    <a:pt x="31903" y="51438"/>
                  </a:cubicBezTo>
                  <a:cubicBezTo>
                    <a:pt x="32564" y="51014"/>
                    <a:pt x="33208" y="50540"/>
                    <a:pt x="33801" y="50015"/>
                  </a:cubicBezTo>
                  <a:cubicBezTo>
                    <a:pt x="35580" y="48422"/>
                    <a:pt x="36952" y="46440"/>
                    <a:pt x="37799" y="44204"/>
                  </a:cubicBezTo>
                  <a:cubicBezTo>
                    <a:pt x="38274" y="42984"/>
                    <a:pt x="38613" y="41713"/>
                    <a:pt x="38782" y="40425"/>
                  </a:cubicBezTo>
                  <a:close/>
                  <a:moveTo>
                    <a:pt x="43577" y="50354"/>
                  </a:moveTo>
                  <a:lnTo>
                    <a:pt x="43577" y="50354"/>
                  </a:lnTo>
                  <a:cubicBezTo>
                    <a:pt x="41340" y="52793"/>
                    <a:pt x="38647" y="54826"/>
                    <a:pt x="35817" y="56571"/>
                  </a:cubicBezTo>
                  <a:lnTo>
                    <a:pt x="35817" y="56555"/>
                  </a:lnTo>
                  <a:cubicBezTo>
                    <a:pt x="35377" y="56843"/>
                    <a:pt x="34919" y="57114"/>
                    <a:pt x="34462" y="57368"/>
                  </a:cubicBezTo>
                  <a:lnTo>
                    <a:pt x="34055" y="57588"/>
                  </a:lnTo>
                  <a:cubicBezTo>
                    <a:pt x="34377" y="57131"/>
                    <a:pt x="34614" y="56622"/>
                    <a:pt x="34801" y="56080"/>
                  </a:cubicBezTo>
                  <a:cubicBezTo>
                    <a:pt x="34987" y="55487"/>
                    <a:pt x="35122" y="54894"/>
                    <a:pt x="35190" y="54284"/>
                  </a:cubicBezTo>
                  <a:cubicBezTo>
                    <a:pt x="35241" y="53759"/>
                    <a:pt x="35258" y="53234"/>
                    <a:pt x="35224" y="52709"/>
                  </a:cubicBezTo>
                  <a:cubicBezTo>
                    <a:pt x="36054" y="52556"/>
                    <a:pt x="36885" y="52387"/>
                    <a:pt x="37698" y="52183"/>
                  </a:cubicBezTo>
                  <a:cubicBezTo>
                    <a:pt x="39697" y="51726"/>
                    <a:pt x="41662" y="51116"/>
                    <a:pt x="43577" y="50354"/>
                  </a:cubicBezTo>
                  <a:close/>
                  <a:moveTo>
                    <a:pt x="35156" y="52742"/>
                  </a:moveTo>
                  <a:cubicBezTo>
                    <a:pt x="35055" y="53251"/>
                    <a:pt x="34953" y="53742"/>
                    <a:pt x="34851" y="54250"/>
                  </a:cubicBezTo>
                  <a:cubicBezTo>
                    <a:pt x="34716" y="54826"/>
                    <a:pt x="34563" y="55402"/>
                    <a:pt x="34377" y="55962"/>
                  </a:cubicBezTo>
                  <a:cubicBezTo>
                    <a:pt x="34208" y="56521"/>
                    <a:pt x="33970" y="57063"/>
                    <a:pt x="33682" y="57571"/>
                  </a:cubicBezTo>
                  <a:cubicBezTo>
                    <a:pt x="33598" y="57707"/>
                    <a:pt x="33513" y="57842"/>
                    <a:pt x="33411" y="57978"/>
                  </a:cubicBezTo>
                  <a:cubicBezTo>
                    <a:pt x="33293" y="58045"/>
                    <a:pt x="33191" y="58096"/>
                    <a:pt x="33072" y="58164"/>
                  </a:cubicBezTo>
                  <a:lnTo>
                    <a:pt x="31683" y="58893"/>
                  </a:lnTo>
                  <a:lnTo>
                    <a:pt x="30989" y="59265"/>
                  </a:lnTo>
                  <a:lnTo>
                    <a:pt x="30277" y="59604"/>
                  </a:lnTo>
                  <a:lnTo>
                    <a:pt x="28837" y="60299"/>
                  </a:lnTo>
                  <a:cubicBezTo>
                    <a:pt x="28362" y="60536"/>
                    <a:pt x="27871" y="60722"/>
                    <a:pt x="27397" y="60943"/>
                  </a:cubicBezTo>
                  <a:lnTo>
                    <a:pt x="25957" y="61603"/>
                  </a:lnTo>
                  <a:cubicBezTo>
                    <a:pt x="25465" y="61807"/>
                    <a:pt x="24974" y="62010"/>
                    <a:pt x="24500" y="62213"/>
                  </a:cubicBezTo>
                  <a:lnTo>
                    <a:pt x="23026" y="62823"/>
                  </a:lnTo>
                  <a:lnTo>
                    <a:pt x="21552" y="63399"/>
                  </a:lnTo>
                  <a:cubicBezTo>
                    <a:pt x="21094" y="63569"/>
                    <a:pt x="20654" y="63738"/>
                    <a:pt x="20213" y="63907"/>
                  </a:cubicBezTo>
                  <a:cubicBezTo>
                    <a:pt x="20755" y="63467"/>
                    <a:pt x="21247" y="62976"/>
                    <a:pt x="21670" y="62417"/>
                  </a:cubicBezTo>
                  <a:cubicBezTo>
                    <a:pt x="22314" y="61569"/>
                    <a:pt x="22805" y="60621"/>
                    <a:pt x="23144" y="59604"/>
                  </a:cubicBezTo>
                  <a:cubicBezTo>
                    <a:pt x="23500" y="58588"/>
                    <a:pt x="23703" y="57554"/>
                    <a:pt x="23788" y="56487"/>
                  </a:cubicBezTo>
                  <a:cubicBezTo>
                    <a:pt x="23856" y="55555"/>
                    <a:pt x="23822" y="54623"/>
                    <a:pt x="23686" y="53708"/>
                  </a:cubicBezTo>
                  <a:cubicBezTo>
                    <a:pt x="24110" y="53708"/>
                    <a:pt x="24534" y="53725"/>
                    <a:pt x="24940" y="53725"/>
                  </a:cubicBezTo>
                  <a:lnTo>
                    <a:pt x="26770" y="53674"/>
                  </a:lnTo>
                  <a:lnTo>
                    <a:pt x="27702" y="53640"/>
                  </a:lnTo>
                  <a:lnTo>
                    <a:pt x="28617" y="53573"/>
                  </a:lnTo>
                  <a:cubicBezTo>
                    <a:pt x="29227" y="53522"/>
                    <a:pt x="29836" y="53488"/>
                    <a:pt x="30446" y="53420"/>
                  </a:cubicBezTo>
                  <a:cubicBezTo>
                    <a:pt x="32022" y="53251"/>
                    <a:pt x="33598" y="53031"/>
                    <a:pt x="35156" y="52742"/>
                  </a:cubicBezTo>
                  <a:close/>
                  <a:moveTo>
                    <a:pt x="18265" y="53403"/>
                  </a:moveTo>
                  <a:lnTo>
                    <a:pt x="18536" y="53420"/>
                  </a:lnTo>
                  <a:lnTo>
                    <a:pt x="18993" y="53488"/>
                  </a:lnTo>
                  <a:lnTo>
                    <a:pt x="19451" y="53522"/>
                  </a:lnTo>
                  <a:cubicBezTo>
                    <a:pt x="20671" y="53590"/>
                    <a:pt x="21890" y="53708"/>
                    <a:pt x="23127" y="53708"/>
                  </a:cubicBezTo>
                  <a:lnTo>
                    <a:pt x="23636" y="53708"/>
                  </a:lnTo>
                  <a:cubicBezTo>
                    <a:pt x="23653" y="54623"/>
                    <a:pt x="23585" y="55538"/>
                    <a:pt x="23466" y="56453"/>
                  </a:cubicBezTo>
                  <a:cubicBezTo>
                    <a:pt x="23331" y="57469"/>
                    <a:pt x="23093" y="58486"/>
                    <a:pt x="22772" y="59452"/>
                  </a:cubicBezTo>
                  <a:cubicBezTo>
                    <a:pt x="22602" y="59943"/>
                    <a:pt x="22399" y="60417"/>
                    <a:pt x="22179" y="60875"/>
                  </a:cubicBezTo>
                  <a:cubicBezTo>
                    <a:pt x="21958" y="61349"/>
                    <a:pt x="21704" y="61790"/>
                    <a:pt x="21416" y="62213"/>
                  </a:cubicBezTo>
                  <a:cubicBezTo>
                    <a:pt x="20959" y="62874"/>
                    <a:pt x="20450" y="63484"/>
                    <a:pt x="19874" y="64026"/>
                  </a:cubicBezTo>
                  <a:lnTo>
                    <a:pt x="18570" y="64467"/>
                  </a:lnTo>
                  <a:lnTo>
                    <a:pt x="17824" y="64738"/>
                  </a:lnTo>
                  <a:cubicBezTo>
                    <a:pt x="17570" y="64822"/>
                    <a:pt x="17316" y="64890"/>
                    <a:pt x="17079" y="64975"/>
                  </a:cubicBezTo>
                  <a:lnTo>
                    <a:pt x="15554" y="65449"/>
                  </a:lnTo>
                  <a:cubicBezTo>
                    <a:pt x="15046" y="65602"/>
                    <a:pt x="14538" y="65737"/>
                    <a:pt x="14029" y="65873"/>
                  </a:cubicBezTo>
                  <a:cubicBezTo>
                    <a:pt x="13521" y="66025"/>
                    <a:pt x="13013" y="66161"/>
                    <a:pt x="12504" y="66296"/>
                  </a:cubicBezTo>
                  <a:lnTo>
                    <a:pt x="10963" y="66703"/>
                  </a:lnTo>
                  <a:lnTo>
                    <a:pt x="9421" y="67059"/>
                  </a:lnTo>
                  <a:cubicBezTo>
                    <a:pt x="9251" y="67093"/>
                    <a:pt x="9065" y="67127"/>
                    <a:pt x="8896" y="67160"/>
                  </a:cubicBezTo>
                  <a:cubicBezTo>
                    <a:pt x="9912" y="66703"/>
                    <a:pt x="10878" y="66127"/>
                    <a:pt x="11776" y="65449"/>
                  </a:cubicBezTo>
                  <a:cubicBezTo>
                    <a:pt x="12403" y="64975"/>
                    <a:pt x="12996" y="64450"/>
                    <a:pt x="13538" y="63874"/>
                  </a:cubicBezTo>
                  <a:cubicBezTo>
                    <a:pt x="14080" y="63315"/>
                    <a:pt x="14588" y="62705"/>
                    <a:pt x="15063" y="62061"/>
                  </a:cubicBezTo>
                  <a:cubicBezTo>
                    <a:pt x="15978" y="60790"/>
                    <a:pt x="16706" y="59384"/>
                    <a:pt x="17265" y="57910"/>
                  </a:cubicBezTo>
                  <a:cubicBezTo>
                    <a:pt x="17807" y="56453"/>
                    <a:pt x="18146" y="54945"/>
                    <a:pt x="18265" y="53403"/>
                  </a:cubicBezTo>
                  <a:close/>
                  <a:moveTo>
                    <a:pt x="57927" y="1"/>
                  </a:moveTo>
                  <a:cubicBezTo>
                    <a:pt x="57995" y="1322"/>
                    <a:pt x="57995" y="2661"/>
                    <a:pt x="57944" y="3982"/>
                  </a:cubicBezTo>
                  <a:cubicBezTo>
                    <a:pt x="57724" y="4423"/>
                    <a:pt x="57469" y="4863"/>
                    <a:pt x="57198" y="5287"/>
                  </a:cubicBezTo>
                  <a:cubicBezTo>
                    <a:pt x="56860" y="5812"/>
                    <a:pt x="56504" y="6320"/>
                    <a:pt x="56114" y="6812"/>
                  </a:cubicBezTo>
                  <a:cubicBezTo>
                    <a:pt x="55352" y="7794"/>
                    <a:pt x="54454" y="8675"/>
                    <a:pt x="53471" y="9438"/>
                  </a:cubicBezTo>
                  <a:cubicBezTo>
                    <a:pt x="52980" y="9828"/>
                    <a:pt x="52455" y="10166"/>
                    <a:pt x="51929" y="10488"/>
                  </a:cubicBezTo>
                  <a:cubicBezTo>
                    <a:pt x="51387" y="10793"/>
                    <a:pt x="50828" y="11064"/>
                    <a:pt x="50252" y="11302"/>
                  </a:cubicBezTo>
                  <a:cubicBezTo>
                    <a:pt x="49083" y="11759"/>
                    <a:pt x="47880" y="12081"/>
                    <a:pt x="46643" y="12250"/>
                  </a:cubicBezTo>
                  <a:cubicBezTo>
                    <a:pt x="47914" y="12233"/>
                    <a:pt x="49168" y="12030"/>
                    <a:pt x="50371" y="11606"/>
                  </a:cubicBezTo>
                  <a:cubicBezTo>
                    <a:pt x="50964" y="11403"/>
                    <a:pt x="51557" y="11132"/>
                    <a:pt x="52116" y="10827"/>
                  </a:cubicBezTo>
                  <a:cubicBezTo>
                    <a:pt x="53810" y="9895"/>
                    <a:pt x="55250" y="8608"/>
                    <a:pt x="56351" y="7015"/>
                  </a:cubicBezTo>
                  <a:cubicBezTo>
                    <a:pt x="56995" y="6134"/>
                    <a:pt x="57520" y="5168"/>
                    <a:pt x="57927" y="4135"/>
                  </a:cubicBezTo>
                  <a:lnTo>
                    <a:pt x="57927" y="4135"/>
                  </a:lnTo>
                  <a:cubicBezTo>
                    <a:pt x="57808" y="6998"/>
                    <a:pt x="57520" y="9828"/>
                    <a:pt x="57080" y="12657"/>
                  </a:cubicBezTo>
                  <a:cubicBezTo>
                    <a:pt x="56843" y="14351"/>
                    <a:pt x="56555" y="16045"/>
                    <a:pt x="56233" y="17740"/>
                  </a:cubicBezTo>
                  <a:cubicBezTo>
                    <a:pt x="55775" y="18197"/>
                    <a:pt x="55284" y="18621"/>
                    <a:pt x="54759" y="18993"/>
                  </a:cubicBezTo>
                  <a:cubicBezTo>
                    <a:pt x="54047" y="19502"/>
                    <a:pt x="53285" y="19908"/>
                    <a:pt x="52471" y="20230"/>
                  </a:cubicBezTo>
                  <a:cubicBezTo>
                    <a:pt x="51675" y="20535"/>
                    <a:pt x="50828" y="20738"/>
                    <a:pt x="49964" y="20823"/>
                  </a:cubicBezTo>
                  <a:cubicBezTo>
                    <a:pt x="49591" y="20857"/>
                    <a:pt x="49214" y="20874"/>
                    <a:pt x="48837" y="20874"/>
                  </a:cubicBezTo>
                  <a:cubicBezTo>
                    <a:pt x="48460" y="20874"/>
                    <a:pt x="48083" y="20857"/>
                    <a:pt x="47711" y="20823"/>
                  </a:cubicBezTo>
                  <a:cubicBezTo>
                    <a:pt x="47643" y="19688"/>
                    <a:pt x="47558" y="18536"/>
                    <a:pt x="47423" y="17401"/>
                  </a:cubicBezTo>
                  <a:cubicBezTo>
                    <a:pt x="47253" y="15707"/>
                    <a:pt x="46982" y="14012"/>
                    <a:pt x="46660" y="12335"/>
                  </a:cubicBezTo>
                  <a:cubicBezTo>
                    <a:pt x="46660" y="12301"/>
                    <a:pt x="46643" y="12284"/>
                    <a:pt x="46643" y="12250"/>
                  </a:cubicBezTo>
                  <a:cubicBezTo>
                    <a:pt x="46304" y="10607"/>
                    <a:pt x="45864" y="8980"/>
                    <a:pt x="45288" y="7405"/>
                  </a:cubicBezTo>
                  <a:lnTo>
                    <a:pt x="45288" y="7405"/>
                  </a:lnTo>
                  <a:cubicBezTo>
                    <a:pt x="45695" y="9048"/>
                    <a:pt x="46016" y="10725"/>
                    <a:pt x="46237" y="12403"/>
                  </a:cubicBezTo>
                  <a:cubicBezTo>
                    <a:pt x="46474" y="14080"/>
                    <a:pt x="46643" y="15774"/>
                    <a:pt x="46762" y="17452"/>
                  </a:cubicBezTo>
                  <a:cubicBezTo>
                    <a:pt x="46881" y="19146"/>
                    <a:pt x="46965" y="20840"/>
                    <a:pt x="46999" y="22534"/>
                  </a:cubicBezTo>
                  <a:cubicBezTo>
                    <a:pt x="47016" y="23432"/>
                    <a:pt x="47033" y="24330"/>
                    <a:pt x="47050" y="25228"/>
                  </a:cubicBezTo>
                  <a:cubicBezTo>
                    <a:pt x="46931" y="25516"/>
                    <a:pt x="46830" y="25804"/>
                    <a:pt x="46694" y="26109"/>
                  </a:cubicBezTo>
                  <a:cubicBezTo>
                    <a:pt x="46406" y="26787"/>
                    <a:pt x="46084" y="27465"/>
                    <a:pt x="45711" y="28125"/>
                  </a:cubicBezTo>
                  <a:cubicBezTo>
                    <a:pt x="45339" y="28769"/>
                    <a:pt x="44932" y="29396"/>
                    <a:pt x="44475" y="29989"/>
                  </a:cubicBezTo>
                  <a:cubicBezTo>
                    <a:pt x="44034" y="30599"/>
                    <a:pt x="43526" y="31141"/>
                    <a:pt x="42984" y="31649"/>
                  </a:cubicBezTo>
                  <a:cubicBezTo>
                    <a:pt x="41899" y="32683"/>
                    <a:pt x="40629" y="33479"/>
                    <a:pt x="39223" y="34021"/>
                  </a:cubicBezTo>
                  <a:cubicBezTo>
                    <a:pt x="38528" y="34275"/>
                    <a:pt x="37799" y="34479"/>
                    <a:pt x="37071" y="34614"/>
                  </a:cubicBezTo>
                  <a:cubicBezTo>
                    <a:pt x="36698" y="34699"/>
                    <a:pt x="36325" y="34733"/>
                    <a:pt x="35953" y="34784"/>
                  </a:cubicBezTo>
                  <a:cubicBezTo>
                    <a:pt x="35766" y="34817"/>
                    <a:pt x="35580" y="34817"/>
                    <a:pt x="35394" y="34834"/>
                  </a:cubicBezTo>
                  <a:lnTo>
                    <a:pt x="35241" y="34834"/>
                  </a:lnTo>
                  <a:lnTo>
                    <a:pt x="35072" y="34631"/>
                  </a:lnTo>
                  <a:cubicBezTo>
                    <a:pt x="34750" y="34258"/>
                    <a:pt x="34411" y="33886"/>
                    <a:pt x="34072" y="33530"/>
                  </a:cubicBezTo>
                  <a:cubicBezTo>
                    <a:pt x="33750" y="33174"/>
                    <a:pt x="33411" y="32818"/>
                    <a:pt x="33056" y="32479"/>
                  </a:cubicBezTo>
                  <a:cubicBezTo>
                    <a:pt x="32717" y="32141"/>
                    <a:pt x="32378" y="31785"/>
                    <a:pt x="32005" y="31446"/>
                  </a:cubicBezTo>
                  <a:cubicBezTo>
                    <a:pt x="31819" y="31277"/>
                    <a:pt x="31649" y="31107"/>
                    <a:pt x="31446" y="30955"/>
                  </a:cubicBezTo>
                  <a:lnTo>
                    <a:pt x="30870" y="30497"/>
                  </a:lnTo>
                  <a:lnTo>
                    <a:pt x="30870" y="30497"/>
                  </a:lnTo>
                  <a:cubicBezTo>
                    <a:pt x="31192" y="30870"/>
                    <a:pt x="31531" y="31226"/>
                    <a:pt x="31836" y="31615"/>
                  </a:cubicBezTo>
                  <a:cubicBezTo>
                    <a:pt x="31988" y="31802"/>
                    <a:pt x="32141" y="31988"/>
                    <a:pt x="32293" y="32174"/>
                  </a:cubicBezTo>
                  <a:lnTo>
                    <a:pt x="32751" y="32751"/>
                  </a:lnTo>
                  <a:cubicBezTo>
                    <a:pt x="33056" y="33123"/>
                    <a:pt x="33360" y="33513"/>
                    <a:pt x="33665" y="33903"/>
                  </a:cubicBezTo>
                  <a:lnTo>
                    <a:pt x="34563" y="35055"/>
                  </a:lnTo>
                  <a:lnTo>
                    <a:pt x="36359" y="37359"/>
                  </a:lnTo>
                  <a:lnTo>
                    <a:pt x="38172" y="39680"/>
                  </a:lnTo>
                  <a:lnTo>
                    <a:pt x="38697" y="40341"/>
                  </a:lnTo>
                  <a:cubicBezTo>
                    <a:pt x="38596" y="40866"/>
                    <a:pt x="38443" y="41391"/>
                    <a:pt x="38291" y="41899"/>
                  </a:cubicBezTo>
                  <a:cubicBezTo>
                    <a:pt x="38054" y="42645"/>
                    <a:pt x="37782" y="43373"/>
                    <a:pt x="37477" y="44085"/>
                  </a:cubicBezTo>
                  <a:cubicBezTo>
                    <a:pt x="36851" y="45491"/>
                    <a:pt x="36054" y="46830"/>
                    <a:pt x="35089" y="48033"/>
                  </a:cubicBezTo>
                  <a:cubicBezTo>
                    <a:pt x="34614" y="48625"/>
                    <a:pt x="34072" y="49185"/>
                    <a:pt x="33513" y="49710"/>
                  </a:cubicBezTo>
                  <a:cubicBezTo>
                    <a:pt x="32954" y="50235"/>
                    <a:pt x="32344" y="50709"/>
                    <a:pt x="31700" y="51150"/>
                  </a:cubicBezTo>
                  <a:cubicBezTo>
                    <a:pt x="30802" y="51743"/>
                    <a:pt x="29853" y="52268"/>
                    <a:pt x="28871" y="52692"/>
                  </a:cubicBezTo>
                  <a:lnTo>
                    <a:pt x="28549" y="52726"/>
                  </a:lnTo>
                  <a:lnTo>
                    <a:pt x="27651" y="52810"/>
                  </a:lnTo>
                  <a:lnTo>
                    <a:pt x="26736" y="52861"/>
                  </a:lnTo>
                  <a:lnTo>
                    <a:pt x="24923" y="52963"/>
                  </a:lnTo>
                  <a:cubicBezTo>
                    <a:pt x="24330" y="52980"/>
                    <a:pt x="23720" y="52997"/>
                    <a:pt x="23110" y="53031"/>
                  </a:cubicBezTo>
                  <a:lnTo>
                    <a:pt x="22195" y="53064"/>
                  </a:lnTo>
                  <a:lnTo>
                    <a:pt x="21298" y="53064"/>
                  </a:lnTo>
                  <a:lnTo>
                    <a:pt x="19468" y="53081"/>
                  </a:lnTo>
                  <a:lnTo>
                    <a:pt x="18553" y="53081"/>
                  </a:lnTo>
                  <a:lnTo>
                    <a:pt x="17638" y="53064"/>
                  </a:lnTo>
                  <a:lnTo>
                    <a:pt x="15808" y="53064"/>
                  </a:lnTo>
                  <a:cubicBezTo>
                    <a:pt x="16418" y="53149"/>
                    <a:pt x="17028" y="53217"/>
                    <a:pt x="17638" y="53302"/>
                  </a:cubicBezTo>
                  <a:lnTo>
                    <a:pt x="18265" y="53369"/>
                  </a:lnTo>
                  <a:cubicBezTo>
                    <a:pt x="18129" y="54115"/>
                    <a:pt x="17960" y="54860"/>
                    <a:pt x="17740" y="55589"/>
                  </a:cubicBezTo>
                  <a:cubicBezTo>
                    <a:pt x="17519" y="56317"/>
                    <a:pt x="17248" y="57046"/>
                    <a:pt x="16960" y="57774"/>
                  </a:cubicBezTo>
                  <a:cubicBezTo>
                    <a:pt x="16367" y="59198"/>
                    <a:pt x="15605" y="60553"/>
                    <a:pt x="14707" y="61807"/>
                  </a:cubicBezTo>
                  <a:cubicBezTo>
                    <a:pt x="13809" y="63060"/>
                    <a:pt x="12759" y="64196"/>
                    <a:pt x="11573" y="65178"/>
                  </a:cubicBezTo>
                  <a:cubicBezTo>
                    <a:pt x="10607" y="65958"/>
                    <a:pt x="9573" y="66652"/>
                    <a:pt x="8489" y="67228"/>
                  </a:cubicBezTo>
                  <a:lnTo>
                    <a:pt x="7862" y="67364"/>
                  </a:lnTo>
                  <a:cubicBezTo>
                    <a:pt x="7354" y="67465"/>
                    <a:pt x="6829" y="67567"/>
                    <a:pt x="6304" y="67652"/>
                  </a:cubicBezTo>
                  <a:lnTo>
                    <a:pt x="5524" y="67787"/>
                  </a:lnTo>
                  <a:lnTo>
                    <a:pt x="4745" y="67906"/>
                  </a:lnTo>
                  <a:cubicBezTo>
                    <a:pt x="4220" y="67991"/>
                    <a:pt x="3677" y="68041"/>
                    <a:pt x="3169" y="68109"/>
                  </a:cubicBezTo>
                  <a:cubicBezTo>
                    <a:pt x="2119" y="68228"/>
                    <a:pt x="1051" y="68346"/>
                    <a:pt x="1" y="68363"/>
                  </a:cubicBezTo>
                  <a:cubicBezTo>
                    <a:pt x="2119" y="68363"/>
                    <a:pt x="4237" y="68194"/>
                    <a:pt x="6337" y="67872"/>
                  </a:cubicBezTo>
                  <a:cubicBezTo>
                    <a:pt x="6863" y="67804"/>
                    <a:pt x="7388" y="67720"/>
                    <a:pt x="7913" y="67635"/>
                  </a:cubicBezTo>
                  <a:cubicBezTo>
                    <a:pt x="8421" y="67533"/>
                    <a:pt x="8963" y="67465"/>
                    <a:pt x="9472" y="67347"/>
                  </a:cubicBezTo>
                  <a:lnTo>
                    <a:pt x="11047" y="67042"/>
                  </a:lnTo>
                  <a:lnTo>
                    <a:pt x="12589" y="66686"/>
                  </a:lnTo>
                  <a:cubicBezTo>
                    <a:pt x="13114" y="66584"/>
                    <a:pt x="13623" y="66432"/>
                    <a:pt x="14148" y="66296"/>
                  </a:cubicBezTo>
                  <a:cubicBezTo>
                    <a:pt x="14656" y="66161"/>
                    <a:pt x="15164" y="66042"/>
                    <a:pt x="15690" y="65890"/>
                  </a:cubicBezTo>
                  <a:lnTo>
                    <a:pt x="17214" y="65449"/>
                  </a:lnTo>
                  <a:cubicBezTo>
                    <a:pt x="17469" y="65365"/>
                    <a:pt x="17723" y="65297"/>
                    <a:pt x="17977" y="65212"/>
                  </a:cubicBezTo>
                  <a:lnTo>
                    <a:pt x="18739" y="64975"/>
                  </a:lnTo>
                  <a:lnTo>
                    <a:pt x="20247" y="64467"/>
                  </a:lnTo>
                  <a:cubicBezTo>
                    <a:pt x="20755" y="64314"/>
                    <a:pt x="21247" y="64111"/>
                    <a:pt x="21755" y="63941"/>
                  </a:cubicBezTo>
                  <a:lnTo>
                    <a:pt x="23246" y="63399"/>
                  </a:lnTo>
                  <a:lnTo>
                    <a:pt x="24737" y="62806"/>
                  </a:lnTo>
                  <a:cubicBezTo>
                    <a:pt x="25228" y="62620"/>
                    <a:pt x="25719" y="62417"/>
                    <a:pt x="26211" y="62213"/>
                  </a:cubicBezTo>
                  <a:lnTo>
                    <a:pt x="27685" y="61586"/>
                  </a:lnTo>
                  <a:cubicBezTo>
                    <a:pt x="28667" y="61180"/>
                    <a:pt x="29616" y="60705"/>
                    <a:pt x="30582" y="60248"/>
                  </a:cubicBezTo>
                  <a:lnTo>
                    <a:pt x="31310" y="59909"/>
                  </a:lnTo>
                  <a:lnTo>
                    <a:pt x="32022" y="59553"/>
                  </a:lnTo>
                  <a:lnTo>
                    <a:pt x="33445" y="58825"/>
                  </a:lnTo>
                  <a:cubicBezTo>
                    <a:pt x="33920" y="58571"/>
                    <a:pt x="34377" y="58300"/>
                    <a:pt x="34834" y="58045"/>
                  </a:cubicBezTo>
                  <a:cubicBezTo>
                    <a:pt x="35309" y="57791"/>
                    <a:pt x="35766" y="57520"/>
                    <a:pt x="36224" y="57232"/>
                  </a:cubicBezTo>
                  <a:lnTo>
                    <a:pt x="37579" y="56385"/>
                  </a:lnTo>
                  <a:lnTo>
                    <a:pt x="38901" y="55487"/>
                  </a:lnTo>
                  <a:cubicBezTo>
                    <a:pt x="39341" y="55182"/>
                    <a:pt x="39765" y="54843"/>
                    <a:pt x="40188" y="54521"/>
                  </a:cubicBezTo>
                  <a:lnTo>
                    <a:pt x="40832" y="54030"/>
                  </a:lnTo>
                  <a:cubicBezTo>
                    <a:pt x="41035" y="53861"/>
                    <a:pt x="41239" y="53691"/>
                    <a:pt x="41442" y="53505"/>
                  </a:cubicBezTo>
                  <a:cubicBezTo>
                    <a:pt x="43085" y="52133"/>
                    <a:pt x="44576" y="50574"/>
                    <a:pt x="45898" y="48880"/>
                  </a:cubicBezTo>
                  <a:cubicBezTo>
                    <a:pt x="47185" y="47152"/>
                    <a:pt x="48321" y="45339"/>
                    <a:pt x="49286" y="43407"/>
                  </a:cubicBezTo>
                  <a:lnTo>
                    <a:pt x="49981" y="41984"/>
                  </a:lnTo>
                  <a:lnTo>
                    <a:pt x="50642" y="40510"/>
                  </a:lnTo>
                  <a:cubicBezTo>
                    <a:pt x="50862" y="40019"/>
                    <a:pt x="51031" y="39511"/>
                    <a:pt x="51235" y="39019"/>
                  </a:cubicBezTo>
                  <a:cubicBezTo>
                    <a:pt x="51336" y="38782"/>
                    <a:pt x="51438" y="38528"/>
                    <a:pt x="51523" y="38274"/>
                  </a:cubicBezTo>
                  <a:lnTo>
                    <a:pt x="51777" y="37528"/>
                  </a:lnTo>
                  <a:cubicBezTo>
                    <a:pt x="51946" y="37020"/>
                    <a:pt x="52133" y="36512"/>
                    <a:pt x="52302" y="36003"/>
                  </a:cubicBezTo>
                  <a:lnTo>
                    <a:pt x="52776" y="34479"/>
                  </a:lnTo>
                  <a:lnTo>
                    <a:pt x="53014" y="33733"/>
                  </a:lnTo>
                  <a:lnTo>
                    <a:pt x="53234" y="32954"/>
                  </a:lnTo>
                  <a:lnTo>
                    <a:pt x="53674" y="31429"/>
                  </a:lnTo>
                  <a:cubicBezTo>
                    <a:pt x="53962" y="30396"/>
                    <a:pt x="54217" y="29379"/>
                    <a:pt x="54505" y="28346"/>
                  </a:cubicBezTo>
                  <a:lnTo>
                    <a:pt x="55233" y="25245"/>
                  </a:lnTo>
                  <a:cubicBezTo>
                    <a:pt x="56165" y="21094"/>
                    <a:pt x="56927" y="16926"/>
                    <a:pt x="57469" y="12708"/>
                  </a:cubicBezTo>
                  <a:lnTo>
                    <a:pt x="57639" y="11115"/>
                  </a:lnTo>
                  <a:lnTo>
                    <a:pt x="57741" y="10336"/>
                  </a:lnTo>
                  <a:lnTo>
                    <a:pt x="57791" y="9540"/>
                  </a:lnTo>
                  <a:cubicBezTo>
                    <a:pt x="57876" y="8472"/>
                    <a:pt x="57978" y="7422"/>
                    <a:pt x="58012" y="6354"/>
                  </a:cubicBezTo>
                  <a:lnTo>
                    <a:pt x="58079" y="4762"/>
                  </a:lnTo>
                  <a:lnTo>
                    <a:pt x="58079" y="3677"/>
                  </a:lnTo>
                  <a:cubicBezTo>
                    <a:pt x="58079" y="3666"/>
                    <a:pt x="58087" y="3663"/>
                    <a:pt x="58096" y="3657"/>
                  </a:cubicBezTo>
                  <a:lnTo>
                    <a:pt x="58096" y="3657"/>
                  </a:lnTo>
                  <a:lnTo>
                    <a:pt x="58096" y="3677"/>
                  </a:lnTo>
                  <a:lnTo>
                    <a:pt x="58113" y="3644"/>
                  </a:lnTo>
                  <a:lnTo>
                    <a:pt x="58113" y="3644"/>
                  </a:lnTo>
                  <a:cubicBezTo>
                    <a:pt x="58107" y="3649"/>
                    <a:pt x="58102" y="3653"/>
                    <a:pt x="58096" y="3657"/>
                  </a:cubicBezTo>
                  <a:lnTo>
                    <a:pt x="58096" y="3657"/>
                  </a:lnTo>
                  <a:lnTo>
                    <a:pt x="58096" y="3186"/>
                  </a:lnTo>
                  <a:lnTo>
                    <a:pt x="58096" y="2390"/>
                  </a:lnTo>
                  <a:cubicBezTo>
                    <a:pt x="58096" y="2119"/>
                    <a:pt x="58062" y="1848"/>
                    <a:pt x="58046" y="1594"/>
                  </a:cubicBezTo>
                  <a:lnTo>
                    <a:pt x="57927" y="1"/>
                  </a:ln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4888273" flipH="1">
              <a:off x="8393816" y="4964255"/>
              <a:ext cx="164368" cy="158843"/>
            </a:xfrm>
            <a:custGeom>
              <a:avLst/>
              <a:gdLst/>
              <a:ahLst/>
              <a:cxnLst/>
              <a:rect l="l" t="t" r="r" b="b"/>
              <a:pathLst>
                <a:path w="6575" h="6354" extrusionOk="0">
                  <a:moveTo>
                    <a:pt x="5202" y="0"/>
                  </a:moveTo>
                  <a:lnTo>
                    <a:pt x="3287" y="1999"/>
                  </a:lnTo>
                  <a:lnTo>
                    <a:pt x="1068" y="949"/>
                  </a:lnTo>
                  <a:lnTo>
                    <a:pt x="2118" y="2745"/>
                  </a:lnTo>
                  <a:lnTo>
                    <a:pt x="1" y="3388"/>
                  </a:lnTo>
                  <a:lnTo>
                    <a:pt x="2017" y="4015"/>
                  </a:lnTo>
                  <a:lnTo>
                    <a:pt x="1390" y="5608"/>
                  </a:lnTo>
                  <a:lnTo>
                    <a:pt x="1390" y="5608"/>
                  </a:lnTo>
                  <a:lnTo>
                    <a:pt x="3084" y="4541"/>
                  </a:lnTo>
                  <a:lnTo>
                    <a:pt x="4355" y="6353"/>
                  </a:lnTo>
                  <a:lnTo>
                    <a:pt x="4456" y="4439"/>
                  </a:lnTo>
                  <a:lnTo>
                    <a:pt x="6574" y="4659"/>
                  </a:lnTo>
                  <a:lnTo>
                    <a:pt x="6574" y="4659"/>
                  </a:lnTo>
                  <a:lnTo>
                    <a:pt x="4236" y="2745"/>
                  </a:lnTo>
                  <a:lnTo>
                    <a:pt x="520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4888273" flipH="1">
              <a:off x="8367336" y="4176915"/>
              <a:ext cx="38973" cy="38573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4888273" flipH="1">
              <a:off x="7937750" y="4552421"/>
              <a:ext cx="45773" cy="38773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4888273" flipH="1">
              <a:off x="8873343" y="4313034"/>
              <a:ext cx="174518" cy="171368"/>
            </a:xfrm>
            <a:custGeom>
              <a:avLst/>
              <a:gdLst/>
              <a:ahLst/>
              <a:cxnLst/>
              <a:rect l="l" t="t" r="r" b="b"/>
              <a:pathLst>
                <a:path w="6981" h="6855" extrusionOk="0">
                  <a:moveTo>
                    <a:pt x="3482" y="1"/>
                  </a:moveTo>
                  <a:cubicBezTo>
                    <a:pt x="3376" y="1"/>
                    <a:pt x="3270" y="73"/>
                    <a:pt x="3270" y="217"/>
                  </a:cubicBezTo>
                  <a:lnTo>
                    <a:pt x="3270" y="2911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6"/>
                    <a:pt x="1272" y="946"/>
                    <a:pt x="1221" y="946"/>
                  </a:cubicBezTo>
                  <a:cubicBezTo>
                    <a:pt x="1055" y="946"/>
                    <a:pt x="912" y="1158"/>
                    <a:pt x="1068" y="1301"/>
                  </a:cubicBezTo>
                  <a:lnTo>
                    <a:pt x="2609" y="2860"/>
                  </a:lnTo>
                  <a:lnTo>
                    <a:pt x="2982" y="3233"/>
                  </a:lnTo>
                  <a:lnTo>
                    <a:pt x="271" y="3233"/>
                  </a:lnTo>
                  <a:cubicBezTo>
                    <a:pt x="0" y="3233"/>
                    <a:pt x="0" y="3656"/>
                    <a:pt x="271" y="3656"/>
                  </a:cubicBezTo>
                  <a:lnTo>
                    <a:pt x="2982" y="3656"/>
                  </a:lnTo>
                  <a:lnTo>
                    <a:pt x="1627" y="4995"/>
                  </a:lnTo>
                  <a:lnTo>
                    <a:pt x="1068" y="5554"/>
                  </a:lnTo>
                  <a:cubicBezTo>
                    <a:pt x="912" y="5710"/>
                    <a:pt x="1055" y="5926"/>
                    <a:pt x="1222" y="5926"/>
                  </a:cubicBezTo>
                  <a:cubicBezTo>
                    <a:pt x="1273" y="5926"/>
                    <a:pt x="1325" y="5906"/>
                    <a:pt x="1373" y="5859"/>
                  </a:cubicBezTo>
                  <a:lnTo>
                    <a:pt x="2897" y="4317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cubicBezTo>
                    <a:pt x="4151" y="4385"/>
                    <a:pt x="4592" y="4842"/>
                    <a:pt x="5049" y="5300"/>
                  </a:cubicBezTo>
                  <a:lnTo>
                    <a:pt x="5608" y="5859"/>
                  </a:lnTo>
                  <a:cubicBezTo>
                    <a:pt x="5653" y="5900"/>
                    <a:pt x="5702" y="5917"/>
                    <a:pt x="5750" y="5917"/>
                  </a:cubicBezTo>
                  <a:cubicBezTo>
                    <a:pt x="5921" y="5917"/>
                    <a:pt x="6072" y="5699"/>
                    <a:pt x="5913" y="5554"/>
                  </a:cubicBezTo>
                  <a:lnTo>
                    <a:pt x="4371" y="4012"/>
                  </a:lnTo>
                  <a:lnTo>
                    <a:pt x="3999" y="3639"/>
                  </a:lnTo>
                  <a:lnTo>
                    <a:pt x="6693" y="3639"/>
                  </a:lnTo>
                  <a:cubicBezTo>
                    <a:pt x="6981" y="3639"/>
                    <a:pt x="6981" y="3216"/>
                    <a:pt x="6709" y="3216"/>
                  </a:cubicBezTo>
                  <a:lnTo>
                    <a:pt x="3999" y="3216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6"/>
                    <a:pt x="5760" y="946"/>
                  </a:cubicBezTo>
                  <a:cubicBezTo>
                    <a:pt x="5709" y="946"/>
                    <a:pt x="5656" y="966"/>
                    <a:pt x="5608" y="1013"/>
                  </a:cubicBezTo>
                  <a:lnTo>
                    <a:pt x="4066" y="2538"/>
                  </a:lnTo>
                  <a:lnTo>
                    <a:pt x="3694" y="2911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076708" y="240042"/>
              <a:ext cx="270453" cy="275760"/>
            </a:xfrm>
            <a:custGeom>
              <a:avLst/>
              <a:gdLst/>
              <a:ahLst/>
              <a:cxnLst/>
              <a:rect l="l" t="t" r="r" b="b"/>
              <a:pathLst>
                <a:path w="12945" h="13199" extrusionOk="0">
                  <a:moveTo>
                    <a:pt x="7904" y="0"/>
                  </a:moveTo>
                  <a:cubicBezTo>
                    <a:pt x="7176" y="0"/>
                    <a:pt x="6296" y="172"/>
                    <a:pt x="5236" y="602"/>
                  </a:cubicBezTo>
                  <a:cubicBezTo>
                    <a:pt x="1" y="2703"/>
                    <a:pt x="1475" y="9463"/>
                    <a:pt x="3762" y="11445"/>
                  </a:cubicBezTo>
                  <a:cubicBezTo>
                    <a:pt x="4852" y="12375"/>
                    <a:pt x="6552" y="13198"/>
                    <a:pt x="8237" y="13198"/>
                  </a:cubicBezTo>
                  <a:cubicBezTo>
                    <a:pt x="10114" y="13198"/>
                    <a:pt x="11971" y="12177"/>
                    <a:pt x="12945" y="9141"/>
                  </a:cubicBezTo>
                  <a:lnTo>
                    <a:pt x="12945" y="9141"/>
                  </a:lnTo>
                  <a:cubicBezTo>
                    <a:pt x="12944" y="9141"/>
                    <a:pt x="11225" y="10563"/>
                    <a:pt x="9376" y="10563"/>
                  </a:cubicBezTo>
                  <a:cubicBezTo>
                    <a:pt x="8400" y="10563"/>
                    <a:pt x="7388" y="10167"/>
                    <a:pt x="6574" y="8955"/>
                  </a:cubicBezTo>
                  <a:cubicBezTo>
                    <a:pt x="4568" y="5967"/>
                    <a:pt x="6853" y="2278"/>
                    <a:pt x="9743" y="2278"/>
                  </a:cubicBezTo>
                  <a:cubicBezTo>
                    <a:pt x="10245" y="2278"/>
                    <a:pt x="10765" y="2389"/>
                    <a:pt x="11284" y="2635"/>
                  </a:cubicBezTo>
                  <a:cubicBezTo>
                    <a:pt x="11284" y="2635"/>
                    <a:pt x="10757" y="0"/>
                    <a:pt x="7904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768238" y="534988"/>
              <a:ext cx="143030" cy="224782"/>
            </a:xfrm>
            <a:custGeom>
              <a:avLst/>
              <a:gdLst/>
              <a:ahLst/>
              <a:cxnLst/>
              <a:rect l="l" t="t" r="r" b="b"/>
              <a:pathLst>
                <a:path w="6846" h="10759" extrusionOk="0">
                  <a:moveTo>
                    <a:pt x="2966" y="0"/>
                  </a:moveTo>
                  <a:lnTo>
                    <a:pt x="2678" y="3931"/>
                  </a:lnTo>
                  <a:lnTo>
                    <a:pt x="1" y="4490"/>
                  </a:lnTo>
                  <a:lnTo>
                    <a:pt x="2153" y="6557"/>
                  </a:lnTo>
                  <a:lnTo>
                    <a:pt x="1000" y="10758"/>
                  </a:lnTo>
                  <a:lnTo>
                    <a:pt x="3830" y="7997"/>
                  </a:lnTo>
                  <a:lnTo>
                    <a:pt x="6693" y="9860"/>
                  </a:lnTo>
                  <a:lnTo>
                    <a:pt x="5270" y="5506"/>
                  </a:lnTo>
                  <a:lnTo>
                    <a:pt x="6846" y="3253"/>
                  </a:lnTo>
                  <a:lnTo>
                    <a:pt x="4508" y="3643"/>
                  </a:lnTo>
                  <a:lnTo>
                    <a:pt x="2966" y="0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895571" y="4600702"/>
              <a:ext cx="270098" cy="275656"/>
            </a:xfrm>
            <a:custGeom>
              <a:avLst/>
              <a:gdLst/>
              <a:ahLst/>
              <a:cxnLst/>
              <a:rect l="l" t="t" r="r" b="b"/>
              <a:pathLst>
                <a:path w="12928" h="13194" extrusionOk="0">
                  <a:moveTo>
                    <a:pt x="5038" y="1"/>
                  </a:moveTo>
                  <a:cubicBezTo>
                    <a:pt x="2172" y="1"/>
                    <a:pt x="1643" y="2645"/>
                    <a:pt x="1643" y="2645"/>
                  </a:cubicBezTo>
                  <a:cubicBezTo>
                    <a:pt x="2164" y="2398"/>
                    <a:pt x="2686" y="2286"/>
                    <a:pt x="3190" y="2286"/>
                  </a:cubicBezTo>
                  <a:cubicBezTo>
                    <a:pt x="6081" y="2286"/>
                    <a:pt x="8376" y="5961"/>
                    <a:pt x="6370" y="8947"/>
                  </a:cubicBezTo>
                  <a:cubicBezTo>
                    <a:pt x="5554" y="10163"/>
                    <a:pt x="4538" y="10560"/>
                    <a:pt x="3558" y="10560"/>
                  </a:cubicBezTo>
                  <a:cubicBezTo>
                    <a:pt x="1714" y="10560"/>
                    <a:pt x="0" y="9151"/>
                    <a:pt x="0" y="9150"/>
                  </a:cubicBezTo>
                  <a:lnTo>
                    <a:pt x="0" y="9150"/>
                  </a:lnTo>
                  <a:cubicBezTo>
                    <a:pt x="965" y="12172"/>
                    <a:pt x="2822" y="13193"/>
                    <a:pt x="4699" y="13193"/>
                  </a:cubicBezTo>
                  <a:cubicBezTo>
                    <a:pt x="6380" y="13193"/>
                    <a:pt x="8077" y="12374"/>
                    <a:pt x="9166" y="11438"/>
                  </a:cubicBezTo>
                  <a:cubicBezTo>
                    <a:pt x="11470" y="9455"/>
                    <a:pt x="12927" y="2695"/>
                    <a:pt x="7692" y="595"/>
                  </a:cubicBezTo>
                  <a:cubicBezTo>
                    <a:pt x="6638" y="170"/>
                    <a:pt x="5763" y="1"/>
                    <a:pt x="5038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547447" y="4074435"/>
              <a:ext cx="143009" cy="224782"/>
            </a:xfrm>
            <a:custGeom>
              <a:avLst/>
              <a:gdLst/>
              <a:ahLst/>
              <a:cxnLst/>
              <a:rect l="l" t="t" r="r" b="b"/>
              <a:pathLst>
                <a:path w="6845" h="10759" extrusionOk="0">
                  <a:moveTo>
                    <a:pt x="3880" y="0"/>
                  </a:moveTo>
                  <a:lnTo>
                    <a:pt x="2355" y="3626"/>
                  </a:lnTo>
                  <a:lnTo>
                    <a:pt x="0" y="3253"/>
                  </a:lnTo>
                  <a:lnTo>
                    <a:pt x="1576" y="5490"/>
                  </a:lnTo>
                  <a:lnTo>
                    <a:pt x="153" y="9844"/>
                  </a:lnTo>
                  <a:lnTo>
                    <a:pt x="3016" y="7980"/>
                  </a:lnTo>
                  <a:lnTo>
                    <a:pt x="5845" y="10759"/>
                  </a:lnTo>
                  <a:lnTo>
                    <a:pt x="4693" y="6540"/>
                  </a:lnTo>
                  <a:lnTo>
                    <a:pt x="6845" y="4490"/>
                  </a:lnTo>
                  <a:lnTo>
                    <a:pt x="4168" y="3914"/>
                  </a:lnTo>
                  <a:lnTo>
                    <a:pt x="3880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741579" y="17958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4982" h="4982" extrusionOk="0">
                  <a:moveTo>
                    <a:pt x="2491" y="0"/>
                  </a:moveTo>
                  <a:cubicBezTo>
                    <a:pt x="1119" y="0"/>
                    <a:pt x="0" y="1118"/>
                    <a:pt x="0" y="2491"/>
                  </a:cubicBezTo>
                  <a:cubicBezTo>
                    <a:pt x="0" y="3863"/>
                    <a:pt x="1119" y="4981"/>
                    <a:pt x="2491" y="4981"/>
                  </a:cubicBezTo>
                  <a:cubicBezTo>
                    <a:pt x="3863" y="4981"/>
                    <a:pt x="4981" y="3863"/>
                    <a:pt x="4981" y="2491"/>
                  </a:cubicBezTo>
                  <a:cubicBezTo>
                    <a:pt x="4981" y="1118"/>
                    <a:pt x="3863" y="0"/>
                    <a:pt x="2491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34769" y="2784612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4982" h="4982" extrusionOk="0">
                  <a:moveTo>
                    <a:pt x="2491" y="0"/>
                  </a:moveTo>
                  <a:cubicBezTo>
                    <a:pt x="1119" y="0"/>
                    <a:pt x="1" y="1118"/>
                    <a:pt x="1" y="2491"/>
                  </a:cubicBezTo>
                  <a:cubicBezTo>
                    <a:pt x="1" y="3863"/>
                    <a:pt x="1119" y="4981"/>
                    <a:pt x="2491" y="4981"/>
                  </a:cubicBezTo>
                  <a:cubicBezTo>
                    <a:pt x="3863" y="4981"/>
                    <a:pt x="4982" y="3863"/>
                    <a:pt x="4982" y="2491"/>
                  </a:cubicBezTo>
                  <a:cubicBezTo>
                    <a:pt x="4982" y="1118"/>
                    <a:pt x="3863" y="0"/>
                    <a:pt x="2491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45668" y="1129996"/>
              <a:ext cx="101955" cy="101955"/>
            </a:xfrm>
            <a:custGeom>
              <a:avLst/>
              <a:gdLst/>
              <a:ahLst/>
              <a:cxnLst/>
              <a:rect l="l" t="t" r="r" b="b"/>
              <a:pathLst>
                <a:path w="4880" h="4880" extrusionOk="0">
                  <a:moveTo>
                    <a:pt x="2440" y="0"/>
                  </a:moveTo>
                  <a:cubicBezTo>
                    <a:pt x="2356" y="407"/>
                    <a:pt x="2305" y="813"/>
                    <a:pt x="2288" y="1220"/>
                  </a:cubicBezTo>
                  <a:cubicBezTo>
                    <a:pt x="2254" y="1559"/>
                    <a:pt x="2237" y="1898"/>
                    <a:pt x="2237" y="2237"/>
                  </a:cubicBezTo>
                  <a:cubicBezTo>
                    <a:pt x="1898" y="2237"/>
                    <a:pt x="1559" y="2254"/>
                    <a:pt x="1220" y="2270"/>
                  </a:cubicBezTo>
                  <a:cubicBezTo>
                    <a:pt x="814" y="2304"/>
                    <a:pt x="407" y="2355"/>
                    <a:pt x="1" y="2440"/>
                  </a:cubicBezTo>
                  <a:cubicBezTo>
                    <a:pt x="407" y="2525"/>
                    <a:pt x="814" y="2575"/>
                    <a:pt x="1220" y="2609"/>
                  </a:cubicBezTo>
                  <a:cubicBezTo>
                    <a:pt x="1559" y="2626"/>
                    <a:pt x="1898" y="2643"/>
                    <a:pt x="2237" y="2643"/>
                  </a:cubicBezTo>
                  <a:cubicBezTo>
                    <a:pt x="2237" y="2982"/>
                    <a:pt x="2254" y="3321"/>
                    <a:pt x="2271" y="3660"/>
                  </a:cubicBezTo>
                  <a:cubicBezTo>
                    <a:pt x="2305" y="4066"/>
                    <a:pt x="2356" y="4473"/>
                    <a:pt x="2440" y="4880"/>
                  </a:cubicBezTo>
                  <a:cubicBezTo>
                    <a:pt x="2525" y="4473"/>
                    <a:pt x="2576" y="4066"/>
                    <a:pt x="2610" y="3660"/>
                  </a:cubicBezTo>
                  <a:cubicBezTo>
                    <a:pt x="2627" y="3321"/>
                    <a:pt x="2644" y="2982"/>
                    <a:pt x="2660" y="2643"/>
                  </a:cubicBezTo>
                  <a:cubicBezTo>
                    <a:pt x="2982" y="2643"/>
                    <a:pt x="3321" y="2626"/>
                    <a:pt x="3660" y="2609"/>
                  </a:cubicBezTo>
                  <a:cubicBezTo>
                    <a:pt x="4067" y="2575"/>
                    <a:pt x="4473" y="2525"/>
                    <a:pt x="4880" y="2440"/>
                  </a:cubicBezTo>
                  <a:cubicBezTo>
                    <a:pt x="4473" y="2355"/>
                    <a:pt x="4067" y="2304"/>
                    <a:pt x="3660" y="2270"/>
                  </a:cubicBezTo>
                  <a:cubicBezTo>
                    <a:pt x="3321" y="2254"/>
                    <a:pt x="2982" y="2237"/>
                    <a:pt x="2660" y="2237"/>
                  </a:cubicBezTo>
                  <a:cubicBezTo>
                    <a:pt x="2660" y="1898"/>
                    <a:pt x="2627" y="1559"/>
                    <a:pt x="2610" y="1220"/>
                  </a:cubicBezTo>
                  <a:cubicBezTo>
                    <a:pt x="2576" y="813"/>
                    <a:pt x="2525" y="407"/>
                    <a:pt x="2440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7845" y="2888699"/>
              <a:ext cx="101955" cy="101955"/>
            </a:xfrm>
            <a:custGeom>
              <a:avLst/>
              <a:gdLst/>
              <a:ahLst/>
              <a:cxnLst/>
              <a:rect l="l" t="t" r="r" b="b"/>
              <a:pathLst>
                <a:path w="4880" h="4880" extrusionOk="0">
                  <a:moveTo>
                    <a:pt x="2440" y="0"/>
                  </a:moveTo>
                  <a:cubicBezTo>
                    <a:pt x="2355" y="390"/>
                    <a:pt x="2288" y="797"/>
                    <a:pt x="2271" y="1220"/>
                  </a:cubicBezTo>
                  <a:cubicBezTo>
                    <a:pt x="2237" y="1542"/>
                    <a:pt x="2237" y="1881"/>
                    <a:pt x="2220" y="2220"/>
                  </a:cubicBezTo>
                  <a:cubicBezTo>
                    <a:pt x="1881" y="2220"/>
                    <a:pt x="1559" y="2237"/>
                    <a:pt x="1220" y="2271"/>
                  </a:cubicBezTo>
                  <a:cubicBezTo>
                    <a:pt x="797" y="2288"/>
                    <a:pt x="390" y="2355"/>
                    <a:pt x="0" y="2440"/>
                  </a:cubicBezTo>
                  <a:cubicBezTo>
                    <a:pt x="390" y="2508"/>
                    <a:pt x="797" y="2576"/>
                    <a:pt x="1220" y="2593"/>
                  </a:cubicBezTo>
                  <a:cubicBezTo>
                    <a:pt x="1559" y="2626"/>
                    <a:pt x="1881" y="2643"/>
                    <a:pt x="2220" y="2643"/>
                  </a:cubicBezTo>
                  <a:cubicBezTo>
                    <a:pt x="2220" y="2982"/>
                    <a:pt x="2237" y="3321"/>
                    <a:pt x="2271" y="3660"/>
                  </a:cubicBezTo>
                  <a:cubicBezTo>
                    <a:pt x="2288" y="4067"/>
                    <a:pt x="2355" y="4473"/>
                    <a:pt x="2440" y="4880"/>
                  </a:cubicBezTo>
                  <a:cubicBezTo>
                    <a:pt x="2508" y="4473"/>
                    <a:pt x="2576" y="4067"/>
                    <a:pt x="2593" y="3660"/>
                  </a:cubicBezTo>
                  <a:cubicBezTo>
                    <a:pt x="2627" y="3321"/>
                    <a:pt x="2643" y="2982"/>
                    <a:pt x="2643" y="2643"/>
                  </a:cubicBezTo>
                  <a:cubicBezTo>
                    <a:pt x="2982" y="2643"/>
                    <a:pt x="3321" y="2626"/>
                    <a:pt x="3660" y="2593"/>
                  </a:cubicBezTo>
                  <a:cubicBezTo>
                    <a:pt x="4067" y="2576"/>
                    <a:pt x="4473" y="2508"/>
                    <a:pt x="4880" y="2440"/>
                  </a:cubicBezTo>
                  <a:cubicBezTo>
                    <a:pt x="4473" y="2355"/>
                    <a:pt x="4067" y="2288"/>
                    <a:pt x="3660" y="2271"/>
                  </a:cubicBezTo>
                  <a:cubicBezTo>
                    <a:pt x="3321" y="2237"/>
                    <a:pt x="2982" y="2237"/>
                    <a:pt x="2643" y="2220"/>
                  </a:cubicBezTo>
                  <a:cubicBezTo>
                    <a:pt x="2643" y="1881"/>
                    <a:pt x="2627" y="1542"/>
                    <a:pt x="2593" y="1220"/>
                  </a:cubicBezTo>
                  <a:cubicBezTo>
                    <a:pt x="2576" y="797"/>
                    <a:pt x="2508" y="390"/>
                    <a:pt x="2440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547458" y="4557505"/>
              <a:ext cx="101955" cy="101976"/>
            </a:xfrm>
            <a:custGeom>
              <a:avLst/>
              <a:gdLst/>
              <a:ahLst/>
              <a:cxnLst/>
              <a:rect l="l" t="t" r="r" b="b"/>
              <a:pathLst>
                <a:path w="4880" h="4881" extrusionOk="0">
                  <a:moveTo>
                    <a:pt x="2440" y="1"/>
                  </a:moveTo>
                  <a:cubicBezTo>
                    <a:pt x="2355" y="407"/>
                    <a:pt x="2305" y="814"/>
                    <a:pt x="2271" y="1221"/>
                  </a:cubicBezTo>
                  <a:cubicBezTo>
                    <a:pt x="2254" y="1559"/>
                    <a:pt x="2237" y="1898"/>
                    <a:pt x="2237" y="2237"/>
                  </a:cubicBezTo>
                  <a:cubicBezTo>
                    <a:pt x="1898" y="2237"/>
                    <a:pt x="1559" y="2254"/>
                    <a:pt x="1220" y="2271"/>
                  </a:cubicBezTo>
                  <a:cubicBezTo>
                    <a:pt x="814" y="2305"/>
                    <a:pt x="407" y="2356"/>
                    <a:pt x="0" y="2440"/>
                  </a:cubicBezTo>
                  <a:cubicBezTo>
                    <a:pt x="407" y="2525"/>
                    <a:pt x="814" y="2576"/>
                    <a:pt x="1220" y="2610"/>
                  </a:cubicBezTo>
                  <a:cubicBezTo>
                    <a:pt x="1559" y="2627"/>
                    <a:pt x="1898" y="2644"/>
                    <a:pt x="2237" y="2644"/>
                  </a:cubicBezTo>
                  <a:cubicBezTo>
                    <a:pt x="2237" y="2983"/>
                    <a:pt x="2254" y="3321"/>
                    <a:pt x="2271" y="3660"/>
                  </a:cubicBezTo>
                  <a:cubicBezTo>
                    <a:pt x="2305" y="4067"/>
                    <a:pt x="2355" y="4473"/>
                    <a:pt x="2440" y="4880"/>
                  </a:cubicBezTo>
                  <a:cubicBezTo>
                    <a:pt x="2525" y="4473"/>
                    <a:pt x="2576" y="4067"/>
                    <a:pt x="2609" y="3660"/>
                  </a:cubicBezTo>
                  <a:cubicBezTo>
                    <a:pt x="2626" y="3321"/>
                    <a:pt x="2643" y="2983"/>
                    <a:pt x="2643" y="2644"/>
                  </a:cubicBezTo>
                  <a:cubicBezTo>
                    <a:pt x="2982" y="2644"/>
                    <a:pt x="3321" y="2627"/>
                    <a:pt x="3660" y="2610"/>
                  </a:cubicBezTo>
                  <a:cubicBezTo>
                    <a:pt x="4067" y="2576"/>
                    <a:pt x="4473" y="2525"/>
                    <a:pt x="4880" y="2440"/>
                  </a:cubicBezTo>
                  <a:cubicBezTo>
                    <a:pt x="4473" y="2356"/>
                    <a:pt x="4067" y="2305"/>
                    <a:pt x="3660" y="2271"/>
                  </a:cubicBezTo>
                  <a:cubicBezTo>
                    <a:pt x="3321" y="2254"/>
                    <a:pt x="2982" y="2237"/>
                    <a:pt x="2643" y="2237"/>
                  </a:cubicBezTo>
                  <a:cubicBezTo>
                    <a:pt x="2643" y="1898"/>
                    <a:pt x="2626" y="1559"/>
                    <a:pt x="2609" y="1221"/>
                  </a:cubicBezTo>
                  <a:cubicBezTo>
                    <a:pt x="2576" y="814"/>
                    <a:pt x="2525" y="407"/>
                    <a:pt x="2440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02381" y="4411426"/>
              <a:ext cx="322831" cy="320763"/>
            </a:xfrm>
            <a:custGeom>
              <a:avLst/>
              <a:gdLst/>
              <a:ahLst/>
              <a:cxnLst/>
              <a:rect l="l" t="t" r="r" b="b"/>
              <a:pathLst>
                <a:path w="15452" h="15353" extrusionOk="0">
                  <a:moveTo>
                    <a:pt x="7468" y="0"/>
                  </a:moveTo>
                  <a:cubicBezTo>
                    <a:pt x="7442" y="0"/>
                    <a:pt x="7415" y="1"/>
                    <a:pt x="7387" y="3"/>
                  </a:cubicBezTo>
                  <a:cubicBezTo>
                    <a:pt x="6133" y="88"/>
                    <a:pt x="6167" y="1951"/>
                    <a:pt x="7438" y="1968"/>
                  </a:cubicBezTo>
                  <a:cubicBezTo>
                    <a:pt x="7404" y="2714"/>
                    <a:pt x="7370" y="3442"/>
                    <a:pt x="7353" y="4188"/>
                  </a:cubicBezTo>
                  <a:cubicBezTo>
                    <a:pt x="7319" y="5171"/>
                    <a:pt x="7319" y="6136"/>
                    <a:pt x="7302" y="7102"/>
                  </a:cubicBezTo>
                  <a:cubicBezTo>
                    <a:pt x="6624" y="6424"/>
                    <a:pt x="5930" y="5747"/>
                    <a:pt x="5218" y="5086"/>
                  </a:cubicBezTo>
                  <a:cubicBezTo>
                    <a:pt x="4388" y="4290"/>
                    <a:pt x="3541" y="3527"/>
                    <a:pt x="2677" y="2782"/>
                  </a:cubicBezTo>
                  <a:lnTo>
                    <a:pt x="2677" y="2782"/>
                  </a:lnTo>
                  <a:cubicBezTo>
                    <a:pt x="3422" y="3646"/>
                    <a:pt x="4185" y="4476"/>
                    <a:pt x="4981" y="5323"/>
                  </a:cubicBezTo>
                  <a:cubicBezTo>
                    <a:pt x="5642" y="6018"/>
                    <a:pt x="6320" y="6712"/>
                    <a:pt x="7014" y="7407"/>
                  </a:cubicBezTo>
                  <a:cubicBezTo>
                    <a:pt x="6031" y="7407"/>
                    <a:pt x="5066" y="7424"/>
                    <a:pt x="4100" y="7458"/>
                  </a:cubicBezTo>
                  <a:cubicBezTo>
                    <a:pt x="3388" y="7475"/>
                    <a:pt x="2694" y="7492"/>
                    <a:pt x="1999" y="7542"/>
                  </a:cubicBezTo>
                  <a:cubicBezTo>
                    <a:pt x="1950" y="6912"/>
                    <a:pt x="1481" y="6610"/>
                    <a:pt x="1010" y="6610"/>
                  </a:cubicBezTo>
                  <a:cubicBezTo>
                    <a:pt x="506" y="6610"/>
                    <a:pt x="0" y="6954"/>
                    <a:pt x="0" y="7610"/>
                  </a:cubicBezTo>
                  <a:cubicBezTo>
                    <a:pt x="0" y="8277"/>
                    <a:pt x="509" y="8626"/>
                    <a:pt x="1014" y="8626"/>
                  </a:cubicBezTo>
                  <a:cubicBezTo>
                    <a:pt x="1484" y="8626"/>
                    <a:pt x="1950" y="8324"/>
                    <a:pt x="1999" y="7695"/>
                  </a:cubicBezTo>
                  <a:cubicBezTo>
                    <a:pt x="2694" y="7746"/>
                    <a:pt x="3388" y="7763"/>
                    <a:pt x="4100" y="7780"/>
                  </a:cubicBezTo>
                  <a:cubicBezTo>
                    <a:pt x="5066" y="7814"/>
                    <a:pt x="6031" y="7814"/>
                    <a:pt x="7014" y="7830"/>
                  </a:cubicBezTo>
                  <a:cubicBezTo>
                    <a:pt x="6320" y="8525"/>
                    <a:pt x="5642" y="9220"/>
                    <a:pt x="4981" y="9914"/>
                  </a:cubicBezTo>
                  <a:cubicBezTo>
                    <a:pt x="4185" y="10745"/>
                    <a:pt x="3422" y="11592"/>
                    <a:pt x="2677" y="12456"/>
                  </a:cubicBezTo>
                  <a:cubicBezTo>
                    <a:pt x="3541" y="11710"/>
                    <a:pt x="4388" y="10948"/>
                    <a:pt x="5218" y="10169"/>
                  </a:cubicBezTo>
                  <a:cubicBezTo>
                    <a:pt x="5930" y="9491"/>
                    <a:pt x="6624" y="8813"/>
                    <a:pt x="7302" y="8118"/>
                  </a:cubicBezTo>
                  <a:cubicBezTo>
                    <a:pt x="7302" y="9101"/>
                    <a:pt x="7319" y="10067"/>
                    <a:pt x="7353" y="11050"/>
                  </a:cubicBezTo>
                  <a:cubicBezTo>
                    <a:pt x="7370" y="11795"/>
                    <a:pt x="7404" y="12557"/>
                    <a:pt x="7438" y="13320"/>
                  </a:cubicBezTo>
                  <a:cubicBezTo>
                    <a:pt x="6133" y="13421"/>
                    <a:pt x="6235" y="15353"/>
                    <a:pt x="7522" y="15353"/>
                  </a:cubicBezTo>
                  <a:cubicBezTo>
                    <a:pt x="8810" y="15353"/>
                    <a:pt x="8912" y="13421"/>
                    <a:pt x="7590" y="13320"/>
                  </a:cubicBezTo>
                  <a:cubicBezTo>
                    <a:pt x="7641" y="12557"/>
                    <a:pt x="7658" y="11795"/>
                    <a:pt x="7675" y="11033"/>
                  </a:cubicBezTo>
                  <a:cubicBezTo>
                    <a:pt x="7709" y="10067"/>
                    <a:pt x="7726" y="9084"/>
                    <a:pt x="7726" y="8118"/>
                  </a:cubicBezTo>
                  <a:cubicBezTo>
                    <a:pt x="8420" y="8796"/>
                    <a:pt x="9115" y="9491"/>
                    <a:pt x="9827" y="10152"/>
                  </a:cubicBezTo>
                  <a:cubicBezTo>
                    <a:pt x="10640" y="10931"/>
                    <a:pt x="11487" y="11710"/>
                    <a:pt x="12368" y="12456"/>
                  </a:cubicBezTo>
                  <a:cubicBezTo>
                    <a:pt x="11622" y="11592"/>
                    <a:pt x="10843" y="10745"/>
                    <a:pt x="10064" y="9914"/>
                  </a:cubicBezTo>
                  <a:cubicBezTo>
                    <a:pt x="9386" y="9203"/>
                    <a:pt x="8708" y="8508"/>
                    <a:pt x="8031" y="7814"/>
                  </a:cubicBezTo>
                  <a:cubicBezTo>
                    <a:pt x="8996" y="7814"/>
                    <a:pt x="9979" y="7814"/>
                    <a:pt x="10945" y="7780"/>
                  </a:cubicBezTo>
                  <a:cubicBezTo>
                    <a:pt x="11673" y="7763"/>
                    <a:pt x="12402" y="7729"/>
                    <a:pt x="13130" y="7695"/>
                  </a:cubicBezTo>
                  <a:cubicBezTo>
                    <a:pt x="13175" y="8258"/>
                    <a:pt x="13651" y="8613"/>
                    <a:pt x="14137" y="8613"/>
                  </a:cubicBezTo>
                  <a:cubicBezTo>
                    <a:pt x="14396" y="8613"/>
                    <a:pt x="14658" y="8512"/>
                    <a:pt x="14858" y="8288"/>
                  </a:cubicBezTo>
                  <a:cubicBezTo>
                    <a:pt x="15451" y="7644"/>
                    <a:pt x="14994" y="6611"/>
                    <a:pt x="14130" y="6611"/>
                  </a:cubicBezTo>
                  <a:cubicBezTo>
                    <a:pt x="13605" y="6611"/>
                    <a:pt x="13164" y="7017"/>
                    <a:pt x="13130" y="7542"/>
                  </a:cubicBezTo>
                  <a:cubicBezTo>
                    <a:pt x="12402" y="7492"/>
                    <a:pt x="11673" y="7475"/>
                    <a:pt x="10945" y="7441"/>
                  </a:cubicBezTo>
                  <a:cubicBezTo>
                    <a:pt x="9979" y="7424"/>
                    <a:pt x="8996" y="7407"/>
                    <a:pt x="8031" y="7407"/>
                  </a:cubicBezTo>
                  <a:cubicBezTo>
                    <a:pt x="8708" y="6712"/>
                    <a:pt x="9386" y="6018"/>
                    <a:pt x="10064" y="5323"/>
                  </a:cubicBezTo>
                  <a:cubicBezTo>
                    <a:pt x="10843" y="4493"/>
                    <a:pt x="11622" y="3646"/>
                    <a:pt x="12368" y="2782"/>
                  </a:cubicBezTo>
                  <a:lnTo>
                    <a:pt x="12368" y="2782"/>
                  </a:lnTo>
                  <a:cubicBezTo>
                    <a:pt x="11487" y="3510"/>
                    <a:pt x="10657" y="4290"/>
                    <a:pt x="9827" y="5069"/>
                  </a:cubicBezTo>
                  <a:cubicBezTo>
                    <a:pt x="9115" y="5747"/>
                    <a:pt x="8420" y="6424"/>
                    <a:pt x="7726" y="7102"/>
                  </a:cubicBezTo>
                  <a:cubicBezTo>
                    <a:pt x="7726" y="6136"/>
                    <a:pt x="7709" y="5171"/>
                    <a:pt x="7675" y="4188"/>
                  </a:cubicBezTo>
                  <a:cubicBezTo>
                    <a:pt x="7658" y="3442"/>
                    <a:pt x="7641" y="2714"/>
                    <a:pt x="7590" y="1951"/>
                  </a:cubicBezTo>
                  <a:cubicBezTo>
                    <a:pt x="8832" y="1769"/>
                    <a:pt x="8634" y="0"/>
                    <a:pt x="7468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973762" y="3517552"/>
              <a:ext cx="330332" cy="329212"/>
            </a:xfrm>
            <a:custGeom>
              <a:avLst/>
              <a:gdLst/>
              <a:ahLst/>
              <a:cxnLst/>
              <a:rect l="l" t="t" r="r" b="b"/>
              <a:pathLst>
                <a:path w="10574" h="10539" extrusionOk="0">
                  <a:moveTo>
                    <a:pt x="5135" y="1"/>
                  </a:moveTo>
                  <a:cubicBezTo>
                    <a:pt x="4287" y="1"/>
                    <a:pt x="4220" y="1288"/>
                    <a:pt x="5101" y="1356"/>
                  </a:cubicBezTo>
                  <a:cubicBezTo>
                    <a:pt x="5033" y="2525"/>
                    <a:pt x="4999" y="3711"/>
                    <a:pt x="4999" y="4880"/>
                  </a:cubicBezTo>
                  <a:cubicBezTo>
                    <a:pt x="3966" y="3864"/>
                    <a:pt x="2932" y="2864"/>
                    <a:pt x="1831" y="1915"/>
                  </a:cubicBezTo>
                  <a:lnTo>
                    <a:pt x="1831" y="1915"/>
                  </a:lnTo>
                  <a:cubicBezTo>
                    <a:pt x="2780" y="3017"/>
                    <a:pt x="3779" y="4050"/>
                    <a:pt x="4796" y="5084"/>
                  </a:cubicBezTo>
                  <a:cubicBezTo>
                    <a:pt x="3644" y="5084"/>
                    <a:pt x="2508" y="5117"/>
                    <a:pt x="1356" y="5185"/>
                  </a:cubicBezTo>
                  <a:cubicBezTo>
                    <a:pt x="1324" y="4751"/>
                    <a:pt x="1006" y="4543"/>
                    <a:pt x="686" y="4543"/>
                  </a:cubicBezTo>
                  <a:cubicBezTo>
                    <a:pt x="345" y="4543"/>
                    <a:pt x="1" y="4781"/>
                    <a:pt x="1" y="5236"/>
                  </a:cubicBezTo>
                  <a:cubicBezTo>
                    <a:pt x="1" y="5683"/>
                    <a:pt x="345" y="5917"/>
                    <a:pt x="687" y="5917"/>
                  </a:cubicBezTo>
                  <a:cubicBezTo>
                    <a:pt x="1006" y="5917"/>
                    <a:pt x="1324" y="5712"/>
                    <a:pt x="1356" y="5287"/>
                  </a:cubicBezTo>
                  <a:cubicBezTo>
                    <a:pt x="2508" y="5355"/>
                    <a:pt x="3644" y="5372"/>
                    <a:pt x="4796" y="5372"/>
                  </a:cubicBezTo>
                  <a:cubicBezTo>
                    <a:pt x="3779" y="6405"/>
                    <a:pt x="2763" y="7438"/>
                    <a:pt x="1831" y="8557"/>
                  </a:cubicBezTo>
                  <a:cubicBezTo>
                    <a:pt x="2915" y="7608"/>
                    <a:pt x="3966" y="6608"/>
                    <a:pt x="4999" y="5592"/>
                  </a:cubicBezTo>
                  <a:cubicBezTo>
                    <a:pt x="4999" y="6778"/>
                    <a:pt x="5033" y="7964"/>
                    <a:pt x="5101" y="9133"/>
                  </a:cubicBezTo>
                  <a:cubicBezTo>
                    <a:pt x="4186" y="9200"/>
                    <a:pt x="4254" y="10539"/>
                    <a:pt x="5151" y="10539"/>
                  </a:cubicBezTo>
                  <a:cubicBezTo>
                    <a:pt x="6032" y="10539"/>
                    <a:pt x="6100" y="9200"/>
                    <a:pt x="5185" y="9133"/>
                  </a:cubicBezTo>
                  <a:cubicBezTo>
                    <a:pt x="5253" y="7947"/>
                    <a:pt x="5287" y="6761"/>
                    <a:pt x="5287" y="5575"/>
                  </a:cubicBezTo>
                  <a:cubicBezTo>
                    <a:pt x="6320" y="6591"/>
                    <a:pt x="7354" y="7608"/>
                    <a:pt x="8455" y="8540"/>
                  </a:cubicBezTo>
                  <a:cubicBezTo>
                    <a:pt x="7506" y="7455"/>
                    <a:pt x="6507" y="6405"/>
                    <a:pt x="5490" y="5372"/>
                  </a:cubicBezTo>
                  <a:cubicBezTo>
                    <a:pt x="6659" y="5372"/>
                    <a:pt x="7811" y="5338"/>
                    <a:pt x="8980" y="5270"/>
                  </a:cubicBezTo>
                  <a:cubicBezTo>
                    <a:pt x="9014" y="5669"/>
                    <a:pt x="9336" y="5915"/>
                    <a:pt x="9670" y="5915"/>
                  </a:cubicBezTo>
                  <a:cubicBezTo>
                    <a:pt x="9846" y="5915"/>
                    <a:pt x="10026" y="5846"/>
                    <a:pt x="10166" y="5693"/>
                  </a:cubicBezTo>
                  <a:cubicBezTo>
                    <a:pt x="10573" y="5253"/>
                    <a:pt x="10268" y="4541"/>
                    <a:pt x="9658" y="4541"/>
                  </a:cubicBezTo>
                  <a:lnTo>
                    <a:pt x="9658" y="4558"/>
                  </a:lnTo>
                  <a:cubicBezTo>
                    <a:pt x="9302" y="4558"/>
                    <a:pt x="8997" y="4829"/>
                    <a:pt x="8980" y="5185"/>
                  </a:cubicBezTo>
                  <a:cubicBezTo>
                    <a:pt x="7811" y="5117"/>
                    <a:pt x="6642" y="5100"/>
                    <a:pt x="5490" y="5100"/>
                  </a:cubicBezTo>
                  <a:cubicBezTo>
                    <a:pt x="6507" y="4067"/>
                    <a:pt x="7506" y="3033"/>
                    <a:pt x="8455" y="1915"/>
                  </a:cubicBezTo>
                  <a:lnTo>
                    <a:pt x="8455" y="1915"/>
                  </a:lnTo>
                  <a:cubicBezTo>
                    <a:pt x="7354" y="2864"/>
                    <a:pt x="6320" y="3864"/>
                    <a:pt x="5287" y="4880"/>
                  </a:cubicBezTo>
                  <a:cubicBezTo>
                    <a:pt x="5287" y="3711"/>
                    <a:pt x="5253" y="2525"/>
                    <a:pt x="5185" y="1356"/>
                  </a:cubicBezTo>
                  <a:cubicBezTo>
                    <a:pt x="6066" y="1288"/>
                    <a:pt x="5999" y="1"/>
                    <a:pt x="5135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635505" y="2446599"/>
              <a:ext cx="275760" cy="250292"/>
            </a:xfrm>
            <a:custGeom>
              <a:avLst/>
              <a:gdLst/>
              <a:ahLst/>
              <a:cxnLst/>
              <a:rect l="l" t="t" r="r" b="b"/>
              <a:pathLst>
                <a:path w="13199" h="11980" extrusionOk="0">
                  <a:moveTo>
                    <a:pt x="3694" y="1"/>
                  </a:moveTo>
                  <a:lnTo>
                    <a:pt x="4592" y="4711"/>
                  </a:lnTo>
                  <a:lnTo>
                    <a:pt x="1" y="6812"/>
                  </a:lnTo>
                  <a:lnTo>
                    <a:pt x="5033" y="6812"/>
                  </a:lnTo>
                  <a:lnTo>
                    <a:pt x="3813" y="11606"/>
                  </a:lnTo>
                  <a:lnTo>
                    <a:pt x="6693" y="7455"/>
                  </a:lnTo>
                  <a:lnTo>
                    <a:pt x="9505" y="11979"/>
                  </a:lnTo>
                  <a:lnTo>
                    <a:pt x="8472" y="7066"/>
                  </a:lnTo>
                  <a:lnTo>
                    <a:pt x="13199" y="5981"/>
                  </a:lnTo>
                  <a:lnTo>
                    <a:pt x="8421" y="5931"/>
                  </a:lnTo>
                  <a:lnTo>
                    <a:pt x="11979" y="1712"/>
                  </a:lnTo>
                  <a:lnTo>
                    <a:pt x="6439" y="4592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164964" y="1087433"/>
              <a:ext cx="302314" cy="329203"/>
            </a:xfrm>
            <a:custGeom>
              <a:avLst/>
              <a:gdLst/>
              <a:ahLst/>
              <a:cxnLst/>
              <a:rect l="l" t="t" r="r" b="b"/>
              <a:pathLst>
                <a:path w="14470" h="15757" extrusionOk="0">
                  <a:moveTo>
                    <a:pt x="5032" y="0"/>
                  </a:moveTo>
                  <a:lnTo>
                    <a:pt x="6049" y="5998"/>
                  </a:lnTo>
                  <a:lnTo>
                    <a:pt x="1" y="10911"/>
                  </a:lnTo>
                  <a:lnTo>
                    <a:pt x="1" y="10911"/>
                  </a:lnTo>
                  <a:lnTo>
                    <a:pt x="6506" y="8624"/>
                  </a:lnTo>
                  <a:lnTo>
                    <a:pt x="6185" y="15757"/>
                  </a:lnTo>
                  <a:lnTo>
                    <a:pt x="8285" y="10013"/>
                  </a:lnTo>
                  <a:lnTo>
                    <a:pt x="12369" y="12758"/>
                  </a:lnTo>
                  <a:lnTo>
                    <a:pt x="9573" y="8488"/>
                  </a:lnTo>
                  <a:lnTo>
                    <a:pt x="14469" y="7726"/>
                  </a:lnTo>
                  <a:lnTo>
                    <a:pt x="9827" y="6896"/>
                  </a:lnTo>
                  <a:lnTo>
                    <a:pt x="13521" y="1864"/>
                  </a:lnTo>
                  <a:lnTo>
                    <a:pt x="8218" y="5879"/>
                  </a:lnTo>
                  <a:lnTo>
                    <a:pt x="503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4888273" flipH="1">
              <a:off x="8873751" y="4719159"/>
              <a:ext cx="45773" cy="38773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4888273" flipH="1">
              <a:off x="8526642" y="3421929"/>
              <a:ext cx="166918" cy="161393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 rot="-10541904" flipH="1">
              <a:off x="7291977" y="3128482"/>
              <a:ext cx="1693904" cy="1994166"/>
            </a:xfrm>
            <a:custGeom>
              <a:avLst/>
              <a:gdLst/>
              <a:ahLst/>
              <a:cxnLst/>
              <a:rect l="l" t="t" r="r" b="b"/>
              <a:pathLst>
                <a:path w="62129" h="73142" extrusionOk="0">
                  <a:moveTo>
                    <a:pt x="13791" y="1"/>
                  </a:moveTo>
                  <a:cubicBezTo>
                    <a:pt x="16841" y="1288"/>
                    <a:pt x="21060" y="7794"/>
                    <a:pt x="21060" y="7794"/>
                  </a:cubicBezTo>
                  <a:cubicBezTo>
                    <a:pt x="9919" y="3104"/>
                    <a:pt x="2176" y="2807"/>
                    <a:pt x="393" y="2807"/>
                  </a:cubicBezTo>
                  <a:cubicBezTo>
                    <a:pt x="134" y="2807"/>
                    <a:pt x="0" y="2813"/>
                    <a:pt x="0" y="2813"/>
                  </a:cubicBezTo>
                  <a:cubicBezTo>
                    <a:pt x="31140" y="9573"/>
                    <a:pt x="43627" y="28447"/>
                    <a:pt x="43627" y="28464"/>
                  </a:cubicBezTo>
                  <a:cubicBezTo>
                    <a:pt x="35974" y="23848"/>
                    <a:pt x="30959" y="23316"/>
                    <a:pt x="29054" y="23316"/>
                  </a:cubicBezTo>
                  <a:cubicBezTo>
                    <a:pt x="28484" y="23316"/>
                    <a:pt x="28193" y="23364"/>
                    <a:pt x="28193" y="23364"/>
                  </a:cubicBezTo>
                  <a:cubicBezTo>
                    <a:pt x="35461" y="24245"/>
                    <a:pt x="41967" y="29463"/>
                    <a:pt x="41967" y="29463"/>
                  </a:cubicBezTo>
                  <a:lnTo>
                    <a:pt x="34190" y="30870"/>
                  </a:lnTo>
                  <a:lnTo>
                    <a:pt x="44525" y="31005"/>
                  </a:lnTo>
                  <a:lnTo>
                    <a:pt x="46948" y="33038"/>
                  </a:lnTo>
                  <a:cubicBezTo>
                    <a:pt x="50658" y="36867"/>
                    <a:pt x="57537" y="57910"/>
                    <a:pt x="57537" y="57910"/>
                  </a:cubicBezTo>
                  <a:cubicBezTo>
                    <a:pt x="53335" y="52421"/>
                    <a:pt x="47084" y="48355"/>
                    <a:pt x="47083" y="48354"/>
                  </a:cubicBezTo>
                  <a:lnTo>
                    <a:pt x="47083" y="48354"/>
                  </a:lnTo>
                  <a:cubicBezTo>
                    <a:pt x="49252" y="50387"/>
                    <a:pt x="58807" y="64161"/>
                    <a:pt x="58807" y="64161"/>
                  </a:cubicBezTo>
                  <a:lnTo>
                    <a:pt x="59333" y="72209"/>
                  </a:lnTo>
                  <a:cubicBezTo>
                    <a:pt x="59912" y="72816"/>
                    <a:pt x="60726" y="73142"/>
                    <a:pt x="61558" y="73142"/>
                  </a:cubicBezTo>
                  <a:cubicBezTo>
                    <a:pt x="61748" y="73142"/>
                    <a:pt x="61939" y="73125"/>
                    <a:pt x="62128" y="73090"/>
                  </a:cubicBezTo>
                  <a:cubicBezTo>
                    <a:pt x="61620" y="59570"/>
                    <a:pt x="56893" y="49116"/>
                    <a:pt x="56893" y="49116"/>
                  </a:cubicBezTo>
                  <a:cubicBezTo>
                    <a:pt x="57401" y="46304"/>
                    <a:pt x="57537" y="42729"/>
                    <a:pt x="57537" y="42729"/>
                  </a:cubicBezTo>
                  <a:cubicBezTo>
                    <a:pt x="60857" y="32666"/>
                    <a:pt x="59706" y="28956"/>
                    <a:pt x="59705" y="28955"/>
                  </a:cubicBezTo>
                  <a:lnTo>
                    <a:pt x="59705" y="28955"/>
                  </a:lnTo>
                  <a:cubicBezTo>
                    <a:pt x="59180" y="33546"/>
                    <a:pt x="57283" y="38138"/>
                    <a:pt x="57283" y="38138"/>
                  </a:cubicBezTo>
                  <a:cubicBezTo>
                    <a:pt x="56639" y="31768"/>
                    <a:pt x="53962" y="24755"/>
                    <a:pt x="53962" y="24753"/>
                  </a:cubicBezTo>
                  <a:lnTo>
                    <a:pt x="53962" y="24753"/>
                  </a:lnTo>
                  <a:cubicBezTo>
                    <a:pt x="54995" y="29734"/>
                    <a:pt x="55622" y="44661"/>
                    <a:pt x="55622" y="44661"/>
                  </a:cubicBezTo>
                  <a:cubicBezTo>
                    <a:pt x="52183" y="35732"/>
                    <a:pt x="45542" y="27176"/>
                    <a:pt x="45542" y="27176"/>
                  </a:cubicBezTo>
                  <a:cubicBezTo>
                    <a:pt x="42746" y="11878"/>
                    <a:pt x="38155" y="6761"/>
                    <a:pt x="38155" y="6761"/>
                  </a:cubicBezTo>
                  <a:lnTo>
                    <a:pt x="38155" y="6761"/>
                  </a:lnTo>
                  <a:cubicBezTo>
                    <a:pt x="39934" y="10471"/>
                    <a:pt x="43254" y="24110"/>
                    <a:pt x="43254" y="24110"/>
                  </a:cubicBezTo>
                  <a:cubicBezTo>
                    <a:pt x="37003" y="16214"/>
                    <a:pt x="25007" y="9709"/>
                    <a:pt x="25007" y="9709"/>
                  </a:cubicBezTo>
                  <a:cubicBezTo>
                    <a:pt x="19264" y="1407"/>
                    <a:pt x="13792" y="1"/>
                    <a:pt x="13791" y="1"/>
                  </a:cubicBez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53296" y="3544280"/>
              <a:ext cx="270453" cy="275760"/>
            </a:xfrm>
            <a:custGeom>
              <a:avLst/>
              <a:gdLst/>
              <a:ahLst/>
              <a:cxnLst/>
              <a:rect l="l" t="t" r="r" b="b"/>
              <a:pathLst>
                <a:path w="12945" h="13199" extrusionOk="0">
                  <a:moveTo>
                    <a:pt x="7904" y="0"/>
                  </a:moveTo>
                  <a:cubicBezTo>
                    <a:pt x="7176" y="0"/>
                    <a:pt x="6296" y="172"/>
                    <a:pt x="5236" y="602"/>
                  </a:cubicBezTo>
                  <a:cubicBezTo>
                    <a:pt x="1" y="2703"/>
                    <a:pt x="1475" y="9463"/>
                    <a:pt x="3762" y="11445"/>
                  </a:cubicBezTo>
                  <a:cubicBezTo>
                    <a:pt x="4852" y="12375"/>
                    <a:pt x="6552" y="13198"/>
                    <a:pt x="8237" y="13198"/>
                  </a:cubicBezTo>
                  <a:cubicBezTo>
                    <a:pt x="10114" y="13198"/>
                    <a:pt x="11971" y="12177"/>
                    <a:pt x="12945" y="9141"/>
                  </a:cubicBezTo>
                  <a:lnTo>
                    <a:pt x="12945" y="9141"/>
                  </a:lnTo>
                  <a:cubicBezTo>
                    <a:pt x="12944" y="9141"/>
                    <a:pt x="11225" y="10563"/>
                    <a:pt x="9376" y="10563"/>
                  </a:cubicBezTo>
                  <a:cubicBezTo>
                    <a:pt x="8400" y="10563"/>
                    <a:pt x="7388" y="10167"/>
                    <a:pt x="6574" y="8955"/>
                  </a:cubicBezTo>
                  <a:cubicBezTo>
                    <a:pt x="4568" y="5967"/>
                    <a:pt x="6853" y="2278"/>
                    <a:pt x="9743" y="2278"/>
                  </a:cubicBezTo>
                  <a:cubicBezTo>
                    <a:pt x="10245" y="2278"/>
                    <a:pt x="10765" y="2389"/>
                    <a:pt x="11284" y="2635"/>
                  </a:cubicBezTo>
                  <a:cubicBezTo>
                    <a:pt x="11284" y="2635"/>
                    <a:pt x="10757" y="0"/>
                    <a:pt x="7904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164979" y="484653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4982" h="4982" extrusionOk="0">
                  <a:moveTo>
                    <a:pt x="2491" y="0"/>
                  </a:moveTo>
                  <a:cubicBezTo>
                    <a:pt x="1119" y="0"/>
                    <a:pt x="0" y="1118"/>
                    <a:pt x="0" y="2491"/>
                  </a:cubicBezTo>
                  <a:cubicBezTo>
                    <a:pt x="0" y="3863"/>
                    <a:pt x="1119" y="4981"/>
                    <a:pt x="2491" y="4981"/>
                  </a:cubicBezTo>
                  <a:cubicBezTo>
                    <a:pt x="3863" y="4981"/>
                    <a:pt x="4981" y="3863"/>
                    <a:pt x="4981" y="2491"/>
                  </a:cubicBezTo>
                  <a:cubicBezTo>
                    <a:pt x="4981" y="1118"/>
                    <a:pt x="3863" y="0"/>
                    <a:pt x="2491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388725" y="1095300"/>
              <a:ext cx="174525" cy="171350"/>
            </a:xfrm>
            <a:custGeom>
              <a:avLst/>
              <a:gdLst/>
              <a:ahLst/>
              <a:cxnLst/>
              <a:rect l="l" t="t" r="r" b="b"/>
              <a:pathLst>
                <a:path w="6981" h="6854" extrusionOk="0">
                  <a:moveTo>
                    <a:pt x="3482" y="0"/>
                  </a:moveTo>
                  <a:cubicBezTo>
                    <a:pt x="3376" y="0"/>
                    <a:pt x="3270" y="72"/>
                    <a:pt x="3270" y="216"/>
                  </a:cubicBezTo>
                  <a:lnTo>
                    <a:pt x="3270" y="2910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5"/>
                    <a:pt x="1272" y="945"/>
                    <a:pt x="1221" y="945"/>
                  </a:cubicBezTo>
                  <a:cubicBezTo>
                    <a:pt x="1054" y="945"/>
                    <a:pt x="912" y="1158"/>
                    <a:pt x="1068" y="1301"/>
                  </a:cubicBezTo>
                  <a:lnTo>
                    <a:pt x="2609" y="2842"/>
                  </a:lnTo>
                  <a:lnTo>
                    <a:pt x="2982" y="3215"/>
                  </a:lnTo>
                  <a:lnTo>
                    <a:pt x="271" y="3215"/>
                  </a:lnTo>
                  <a:cubicBezTo>
                    <a:pt x="0" y="3215"/>
                    <a:pt x="0" y="3639"/>
                    <a:pt x="271" y="3639"/>
                  </a:cubicBezTo>
                  <a:lnTo>
                    <a:pt x="2982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09" y="5699"/>
                    <a:pt x="1060" y="5916"/>
                    <a:pt x="1230" y="5916"/>
                  </a:cubicBezTo>
                  <a:cubicBezTo>
                    <a:pt x="1278" y="5916"/>
                    <a:pt x="1328" y="5899"/>
                    <a:pt x="1373" y="5858"/>
                  </a:cubicBezTo>
                  <a:lnTo>
                    <a:pt x="2897" y="4316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lnTo>
                    <a:pt x="5049" y="5299"/>
                  </a:lnTo>
                  <a:lnTo>
                    <a:pt x="5608" y="5858"/>
                  </a:lnTo>
                  <a:cubicBezTo>
                    <a:pt x="5653" y="5899"/>
                    <a:pt x="5702" y="5916"/>
                    <a:pt x="5750" y="5916"/>
                  </a:cubicBezTo>
                  <a:cubicBezTo>
                    <a:pt x="5921" y="5916"/>
                    <a:pt x="6072" y="5699"/>
                    <a:pt x="5913" y="5553"/>
                  </a:cubicBezTo>
                  <a:lnTo>
                    <a:pt x="4371" y="4011"/>
                  </a:lnTo>
                  <a:lnTo>
                    <a:pt x="3999" y="3639"/>
                  </a:lnTo>
                  <a:lnTo>
                    <a:pt x="6692" y="3639"/>
                  </a:lnTo>
                  <a:cubicBezTo>
                    <a:pt x="6980" y="3639"/>
                    <a:pt x="6980" y="3215"/>
                    <a:pt x="6709" y="3215"/>
                  </a:cubicBezTo>
                  <a:lnTo>
                    <a:pt x="3999" y="3215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5"/>
                    <a:pt x="5760" y="945"/>
                  </a:cubicBezTo>
                  <a:cubicBezTo>
                    <a:pt x="5709" y="945"/>
                    <a:pt x="5656" y="965"/>
                    <a:pt x="5608" y="1013"/>
                  </a:cubicBezTo>
                  <a:lnTo>
                    <a:pt x="4066" y="2538"/>
                  </a:lnTo>
                  <a:lnTo>
                    <a:pt x="3694" y="2910"/>
                  </a:lnTo>
                  <a:lnTo>
                    <a:pt x="3694" y="216"/>
                  </a:lnTo>
                  <a:cubicBezTo>
                    <a:pt x="3694" y="72"/>
                    <a:pt x="3588" y="0"/>
                    <a:pt x="3482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386162" y="112302"/>
              <a:ext cx="330332" cy="329212"/>
            </a:xfrm>
            <a:custGeom>
              <a:avLst/>
              <a:gdLst/>
              <a:ahLst/>
              <a:cxnLst/>
              <a:rect l="l" t="t" r="r" b="b"/>
              <a:pathLst>
                <a:path w="10574" h="10539" extrusionOk="0">
                  <a:moveTo>
                    <a:pt x="5135" y="1"/>
                  </a:moveTo>
                  <a:cubicBezTo>
                    <a:pt x="4287" y="1"/>
                    <a:pt x="4220" y="1288"/>
                    <a:pt x="5101" y="1356"/>
                  </a:cubicBezTo>
                  <a:cubicBezTo>
                    <a:pt x="5033" y="2525"/>
                    <a:pt x="4999" y="3711"/>
                    <a:pt x="4999" y="4880"/>
                  </a:cubicBezTo>
                  <a:cubicBezTo>
                    <a:pt x="3966" y="3864"/>
                    <a:pt x="2932" y="2864"/>
                    <a:pt x="1831" y="1915"/>
                  </a:cubicBezTo>
                  <a:lnTo>
                    <a:pt x="1831" y="1915"/>
                  </a:lnTo>
                  <a:cubicBezTo>
                    <a:pt x="2780" y="3017"/>
                    <a:pt x="3779" y="4050"/>
                    <a:pt x="4796" y="5084"/>
                  </a:cubicBezTo>
                  <a:cubicBezTo>
                    <a:pt x="3644" y="5084"/>
                    <a:pt x="2508" y="5117"/>
                    <a:pt x="1356" y="5185"/>
                  </a:cubicBezTo>
                  <a:cubicBezTo>
                    <a:pt x="1324" y="4751"/>
                    <a:pt x="1006" y="4543"/>
                    <a:pt x="686" y="4543"/>
                  </a:cubicBezTo>
                  <a:cubicBezTo>
                    <a:pt x="345" y="4543"/>
                    <a:pt x="1" y="4781"/>
                    <a:pt x="1" y="5236"/>
                  </a:cubicBezTo>
                  <a:cubicBezTo>
                    <a:pt x="1" y="5683"/>
                    <a:pt x="345" y="5917"/>
                    <a:pt x="687" y="5917"/>
                  </a:cubicBezTo>
                  <a:cubicBezTo>
                    <a:pt x="1006" y="5917"/>
                    <a:pt x="1324" y="5712"/>
                    <a:pt x="1356" y="5287"/>
                  </a:cubicBezTo>
                  <a:cubicBezTo>
                    <a:pt x="2508" y="5355"/>
                    <a:pt x="3644" y="5372"/>
                    <a:pt x="4796" y="5372"/>
                  </a:cubicBezTo>
                  <a:cubicBezTo>
                    <a:pt x="3779" y="6405"/>
                    <a:pt x="2763" y="7438"/>
                    <a:pt x="1831" y="8557"/>
                  </a:cubicBezTo>
                  <a:cubicBezTo>
                    <a:pt x="2915" y="7608"/>
                    <a:pt x="3966" y="6608"/>
                    <a:pt x="4999" y="5592"/>
                  </a:cubicBezTo>
                  <a:cubicBezTo>
                    <a:pt x="4999" y="6778"/>
                    <a:pt x="5033" y="7964"/>
                    <a:pt x="5101" y="9133"/>
                  </a:cubicBezTo>
                  <a:cubicBezTo>
                    <a:pt x="4186" y="9200"/>
                    <a:pt x="4254" y="10539"/>
                    <a:pt x="5151" y="10539"/>
                  </a:cubicBezTo>
                  <a:cubicBezTo>
                    <a:pt x="6032" y="10539"/>
                    <a:pt x="6100" y="9200"/>
                    <a:pt x="5185" y="9133"/>
                  </a:cubicBezTo>
                  <a:cubicBezTo>
                    <a:pt x="5253" y="7947"/>
                    <a:pt x="5287" y="6761"/>
                    <a:pt x="5287" y="5575"/>
                  </a:cubicBezTo>
                  <a:cubicBezTo>
                    <a:pt x="6320" y="6591"/>
                    <a:pt x="7354" y="7608"/>
                    <a:pt x="8455" y="8540"/>
                  </a:cubicBezTo>
                  <a:cubicBezTo>
                    <a:pt x="7506" y="7455"/>
                    <a:pt x="6507" y="6405"/>
                    <a:pt x="5490" y="5372"/>
                  </a:cubicBezTo>
                  <a:cubicBezTo>
                    <a:pt x="6659" y="5372"/>
                    <a:pt x="7811" y="5338"/>
                    <a:pt x="8980" y="5270"/>
                  </a:cubicBezTo>
                  <a:cubicBezTo>
                    <a:pt x="9014" y="5669"/>
                    <a:pt x="9336" y="5915"/>
                    <a:pt x="9670" y="5915"/>
                  </a:cubicBezTo>
                  <a:cubicBezTo>
                    <a:pt x="9846" y="5915"/>
                    <a:pt x="10026" y="5846"/>
                    <a:pt x="10166" y="5693"/>
                  </a:cubicBezTo>
                  <a:cubicBezTo>
                    <a:pt x="10573" y="5253"/>
                    <a:pt x="10268" y="4541"/>
                    <a:pt x="9658" y="4541"/>
                  </a:cubicBezTo>
                  <a:lnTo>
                    <a:pt x="9658" y="4558"/>
                  </a:lnTo>
                  <a:cubicBezTo>
                    <a:pt x="9302" y="4558"/>
                    <a:pt x="8997" y="4829"/>
                    <a:pt x="8980" y="5185"/>
                  </a:cubicBezTo>
                  <a:cubicBezTo>
                    <a:pt x="7811" y="5117"/>
                    <a:pt x="6642" y="5100"/>
                    <a:pt x="5490" y="5100"/>
                  </a:cubicBezTo>
                  <a:cubicBezTo>
                    <a:pt x="6507" y="4067"/>
                    <a:pt x="7506" y="3033"/>
                    <a:pt x="8455" y="1915"/>
                  </a:cubicBezTo>
                  <a:lnTo>
                    <a:pt x="8455" y="1915"/>
                  </a:lnTo>
                  <a:cubicBezTo>
                    <a:pt x="7354" y="2864"/>
                    <a:pt x="6320" y="3864"/>
                    <a:pt x="5287" y="4880"/>
                  </a:cubicBezTo>
                  <a:cubicBezTo>
                    <a:pt x="5287" y="3711"/>
                    <a:pt x="5253" y="2525"/>
                    <a:pt x="5185" y="1356"/>
                  </a:cubicBezTo>
                  <a:cubicBezTo>
                    <a:pt x="6066" y="1288"/>
                    <a:pt x="5999" y="1"/>
                    <a:pt x="5135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790350" y="593400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0"/>
                  </a:moveTo>
                  <a:cubicBezTo>
                    <a:pt x="357" y="0"/>
                    <a:pt x="1" y="831"/>
                    <a:pt x="492" y="1322"/>
                  </a:cubicBezTo>
                  <a:cubicBezTo>
                    <a:pt x="653" y="1482"/>
                    <a:pt x="851" y="1554"/>
                    <a:pt x="1045" y="1554"/>
                  </a:cubicBezTo>
                  <a:cubicBezTo>
                    <a:pt x="1446" y="1554"/>
                    <a:pt x="1831" y="1248"/>
                    <a:pt x="1831" y="780"/>
                  </a:cubicBezTo>
                  <a:cubicBezTo>
                    <a:pt x="1831" y="339"/>
                    <a:pt x="1475" y="0"/>
                    <a:pt x="1051" y="0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4888273" flipH="1">
              <a:off x="8517601" y="178609"/>
              <a:ext cx="45773" cy="38773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791850" y="481787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589250" y="4589113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768238" y="1831063"/>
              <a:ext cx="143030" cy="224782"/>
            </a:xfrm>
            <a:custGeom>
              <a:avLst/>
              <a:gdLst/>
              <a:ahLst/>
              <a:cxnLst/>
              <a:rect l="l" t="t" r="r" b="b"/>
              <a:pathLst>
                <a:path w="6846" h="10759" extrusionOk="0">
                  <a:moveTo>
                    <a:pt x="2966" y="0"/>
                  </a:moveTo>
                  <a:lnTo>
                    <a:pt x="2678" y="3931"/>
                  </a:lnTo>
                  <a:lnTo>
                    <a:pt x="1" y="4490"/>
                  </a:lnTo>
                  <a:lnTo>
                    <a:pt x="2153" y="6557"/>
                  </a:lnTo>
                  <a:lnTo>
                    <a:pt x="1000" y="10758"/>
                  </a:lnTo>
                  <a:lnTo>
                    <a:pt x="3830" y="7997"/>
                  </a:lnTo>
                  <a:lnTo>
                    <a:pt x="6693" y="9860"/>
                  </a:lnTo>
                  <a:lnTo>
                    <a:pt x="5270" y="5506"/>
                  </a:lnTo>
                  <a:lnTo>
                    <a:pt x="6846" y="3253"/>
                  </a:lnTo>
                  <a:lnTo>
                    <a:pt x="4508" y="3643"/>
                  </a:lnTo>
                  <a:lnTo>
                    <a:pt x="2966" y="0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4" name="Google Shape;544;p23"/>
          <p:cNvGrpSpPr/>
          <p:nvPr/>
        </p:nvGrpSpPr>
        <p:grpSpPr>
          <a:xfrm flipH="1">
            <a:off x="66950" y="-104090"/>
            <a:ext cx="8991332" cy="5287456"/>
            <a:chOff x="66950" y="-104090"/>
            <a:chExt cx="8991332" cy="5287456"/>
          </a:xfrm>
        </p:grpSpPr>
        <p:sp>
          <p:nvSpPr>
            <p:cNvPr id="545" name="Google Shape;545;p23"/>
            <p:cNvSpPr/>
            <p:nvPr/>
          </p:nvSpPr>
          <p:spPr>
            <a:xfrm>
              <a:off x="66950" y="693450"/>
              <a:ext cx="164375" cy="158850"/>
            </a:xfrm>
            <a:custGeom>
              <a:avLst/>
              <a:gdLst/>
              <a:ahLst/>
              <a:cxnLst/>
              <a:rect l="l" t="t" r="r" b="b"/>
              <a:pathLst>
                <a:path w="6575" h="6354" extrusionOk="0">
                  <a:moveTo>
                    <a:pt x="5202" y="0"/>
                  </a:moveTo>
                  <a:lnTo>
                    <a:pt x="3287" y="1999"/>
                  </a:lnTo>
                  <a:lnTo>
                    <a:pt x="1068" y="949"/>
                  </a:lnTo>
                  <a:lnTo>
                    <a:pt x="2118" y="2745"/>
                  </a:lnTo>
                  <a:lnTo>
                    <a:pt x="1" y="3388"/>
                  </a:lnTo>
                  <a:lnTo>
                    <a:pt x="2017" y="4015"/>
                  </a:lnTo>
                  <a:lnTo>
                    <a:pt x="1390" y="5608"/>
                  </a:lnTo>
                  <a:lnTo>
                    <a:pt x="1390" y="5608"/>
                  </a:lnTo>
                  <a:lnTo>
                    <a:pt x="3084" y="4541"/>
                  </a:lnTo>
                  <a:lnTo>
                    <a:pt x="4355" y="6353"/>
                  </a:lnTo>
                  <a:lnTo>
                    <a:pt x="4456" y="4439"/>
                  </a:lnTo>
                  <a:lnTo>
                    <a:pt x="6574" y="4659"/>
                  </a:lnTo>
                  <a:lnTo>
                    <a:pt x="6574" y="4659"/>
                  </a:lnTo>
                  <a:lnTo>
                    <a:pt x="4236" y="2745"/>
                  </a:lnTo>
                  <a:lnTo>
                    <a:pt x="520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3"/>
            <p:cNvSpPr/>
            <p:nvPr/>
          </p:nvSpPr>
          <p:spPr>
            <a:xfrm>
              <a:off x="1197538" y="883775"/>
              <a:ext cx="38975" cy="38575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3"/>
            <p:cNvSpPr/>
            <p:nvPr/>
          </p:nvSpPr>
          <p:spPr>
            <a:xfrm>
              <a:off x="231325" y="3309850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0"/>
                  </a:moveTo>
                  <a:cubicBezTo>
                    <a:pt x="357" y="0"/>
                    <a:pt x="1" y="831"/>
                    <a:pt x="492" y="1322"/>
                  </a:cubicBezTo>
                  <a:cubicBezTo>
                    <a:pt x="653" y="1482"/>
                    <a:pt x="851" y="1554"/>
                    <a:pt x="1045" y="1554"/>
                  </a:cubicBezTo>
                  <a:cubicBezTo>
                    <a:pt x="1446" y="1554"/>
                    <a:pt x="1831" y="1248"/>
                    <a:pt x="1831" y="780"/>
                  </a:cubicBezTo>
                  <a:cubicBezTo>
                    <a:pt x="1831" y="339"/>
                    <a:pt x="1475" y="0"/>
                    <a:pt x="1051" y="0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3"/>
            <p:cNvSpPr/>
            <p:nvPr/>
          </p:nvSpPr>
          <p:spPr>
            <a:xfrm>
              <a:off x="3412913" y="554400"/>
              <a:ext cx="39000" cy="39000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780" y="1"/>
                  </a:moveTo>
                  <a:cubicBezTo>
                    <a:pt x="356" y="1"/>
                    <a:pt x="0" y="340"/>
                    <a:pt x="0" y="780"/>
                  </a:cubicBezTo>
                  <a:cubicBezTo>
                    <a:pt x="0" y="1204"/>
                    <a:pt x="356" y="1559"/>
                    <a:pt x="780" y="1559"/>
                  </a:cubicBezTo>
                  <a:cubicBezTo>
                    <a:pt x="1220" y="1559"/>
                    <a:pt x="1559" y="1204"/>
                    <a:pt x="1559" y="780"/>
                  </a:cubicBezTo>
                  <a:cubicBezTo>
                    <a:pt x="1559" y="340"/>
                    <a:pt x="1220" y="1"/>
                    <a:pt x="780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669325" y="1193175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241925" y="2653325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1"/>
                  </a:moveTo>
                  <a:cubicBezTo>
                    <a:pt x="356" y="1"/>
                    <a:pt x="0" y="831"/>
                    <a:pt x="492" y="1322"/>
                  </a:cubicBezTo>
                  <a:cubicBezTo>
                    <a:pt x="652" y="1483"/>
                    <a:pt x="850" y="1555"/>
                    <a:pt x="1045" y="1555"/>
                  </a:cubicBezTo>
                  <a:cubicBezTo>
                    <a:pt x="1446" y="1555"/>
                    <a:pt x="1830" y="1248"/>
                    <a:pt x="1830" y="780"/>
                  </a:cubicBezTo>
                  <a:cubicBezTo>
                    <a:pt x="1830" y="340"/>
                    <a:pt x="1474" y="1"/>
                    <a:pt x="1051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1838788" y="789350"/>
              <a:ext cx="174525" cy="171350"/>
            </a:xfrm>
            <a:custGeom>
              <a:avLst/>
              <a:gdLst/>
              <a:ahLst/>
              <a:cxnLst/>
              <a:rect l="l" t="t" r="r" b="b"/>
              <a:pathLst>
                <a:path w="6981" h="6854" extrusionOk="0">
                  <a:moveTo>
                    <a:pt x="3482" y="0"/>
                  </a:moveTo>
                  <a:cubicBezTo>
                    <a:pt x="3376" y="0"/>
                    <a:pt x="3270" y="72"/>
                    <a:pt x="3270" y="216"/>
                  </a:cubicBezTo>
                  <a:lnTo>
                    <a:pt x="3270" y="2910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5"/>
                    <a:pt x="1272" y="945"/>
                    <a:pt x="1221" y="945"/>
                  </a:cubicBezTo>
                  <a:cubicBezTo>
                    <a:pt x="1054" y="945"/>
                    <a:pt x="912" y="1158"/>
                    <a:pt x="1068" y="1301"/>
                  </a:cubicBezTo>
                  <a:lnTo>
                    <a:pt x="2609" y="2842"/>
                  </a:lnTo>
                  <a:lnTo>
                    <a:pt x="2982" y="3215"/>
                  </a:lnTo>
                  <a:lnTo>
                    <a:pt x="271" y="3215"/>
                  </a:lnTo>
                  <a:cubicBezTo>
                    <a:pt x="0" y="3215"/>
                    <a:pt x="0" y="3639"/>
                    <a:pt x="271" y="3639"/>
                  </a:cubicBezTo>
                  <a:lnTo>
                    <a:pt x="2982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09" y="5699"/>
                    <a:pt x="1060" y="5916"/>
                    <a:pt x="1230" y="5916"/>
                  </a:cubicBezTo>
                  <a:cubicBezTo>
                    <a:pt x="1278" y="5916"/>
                    <a:pt x="1328" y="5899"/>
                    <a:pt x="1373" y="5858"/>
                  </a:cubicBezTo>
                  <a:lnTo>
                    <a:pt x="2897" y="4316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lnTo>
                    <a:pt x="5049" y="5299"/>
                  </a:lnTo>
                  <a:lnTo>
                    <a:pt x="5608" y="5858"/>
                  </a:lnTo>
                  <a:cubicBezTo>
                    <a:pt x="5653" y="5899"/>
                    <a:pt x="5702" y="5916"/>
                    <a:pt x="5750" y="5916"/>
                  </a:cubicBezTo>
                  <a:cubicBezTo>
                    <a:pt x="5921" y="5916"/>
                    <a:pt x="6072" y="5699"/>
                    <a:pt x="5913" y="5553"/>
                  </a:cubicBezTo>
                  <a:lnTo>
                    <a:pt x="4371" y="4011"/>
                  </a:lnTo>
                  <a:lnTo>
                    <a:pt x="3999" y="3639"/>
                  </a:lnTo>
                  <a:lnTo>
                    <a:pt x="6692" y="3639"/>
                  </a:lnTo>
                  <a:cubicBezTo>
                    <a:pt x="6980" y="3639"/>
                    <a:pt x="6980" y="3215"/>
                    <a:pt x="6709" y="3215"/>
                  </a:cubicBezTo>
                  <a:lnTo>
                    <a:pt x="3999" y="3215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5"/>
                    <a:pt x="5760" y="945"/>
                  </a:cubicBezTo>
                  <a:cubicBezTo>
                    <a:pt x="5709" y="945"/>
                    <a:pt x="5656" y="965"/>
                    <a:pt x="5608" y="1013"/>
                  </a:cubicBezTo>
                  <a:lnTo>
                    <a:pt x="4066" y="2538"/>
                  </a:lnTo>
                  <a:lnTo>
                    <a:pt x="3694" y="2910"/>
                  </a:lnTo>
                  <a:lnTo>
                    <a:pt x="3694" y="216"/>
                  </a:lnTo>
                  <a:cubicBezTo>
                    <a:pt x="3694" y="72"/>
                    <a:pt x="3588" y="0"/>
                    <a:pt x="3482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3"/>
            <p:cNvSpPr/>
            <p:nvPr/>
          </p:nvSpPr>
          <p:spPr>
            <a:xfrm>
              <a:off x="321550" y="4713025"/>
              <a:ext cx="174550" cy="171350"/>
            </a:xfrm>
            <a:custGeom>
              <a:avLst/>
              <a:gdLst/>
              <a:ahLst/>
              <a:cxnLst/>
              <a:rect l="l" t="t" r="r" b="b"/>
              <a:pathLst>
                <a:path w="6982" h="6854" extrusionOk="0">
                  <a:moveTo>
                    <a:pt x="3482" y="1"/>
                  </a:moveTo>
                  <a:cubicBezTo>
                    <a:pt x="3377" y="1"/>
                    <a:pt x="3271" y="73"/>
                    <a:pt x="3271" y="217"/>
                  </a:cubicBezTo>
                  <a:lnTo>
                    <a:pt x="3271" y="2910"/>
                  </a:lnTo>
                  <a:lnTo>
                    <a:pt x="1932" y="1555"/>
                  </a:lnTo>
                  <a:lnTo>
                    <a:pt x="1373" y="996"/>
                  </a:lnTo>
                  <a:cubicBezTo>
                    <a:pt x="1326" y="949"/>
                    <a:pt x="1273" y="929"/>
                    <a:pt x="1223" y="929"/>
                  </a:cubicBezTo>
                  <a:cubicBezTo>
                    <a:pt x="1056" y="929"/>
                    <a:pt x="912" y="1145"/>
                    <a:pt x="1068" y="1301"/>
                  </a:cubicBezTo>
                  <a:lnTo>
                    <a:pt x="2610" y="2843"/>
                  </a:lnTo>
                  <a:lnTo>
                    <a:pt x="2983" y="3215"/>
                  </a:lnTo>
                  <a:lnTo>
                    <a:pt x="272" y="3215"/>
                  </a:lnTo>
                  <a:cubicBezTo>
                    <a:pt x="1" y="3215"/>
                    <a:pt x="1" y="3639"/>
                    <a:pt x="272" y="3639"/>
                  </a:cubicBezTo>
                  <a:lnTo>
                    <a:pt x="2983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10" y="5699"/>
                    <a:pt x="1060" y="5917"/>
                    <a:pt x="1231" y="5917"/>
                  </a:cubicBezTo>
                  <a:cubicBezTo>
                    <a:pt x="1279" y="5917"/>
                    <a:pt x="1329" y="5899"/>
                    <a:pt x="1373" y="5858"/>
                  </a:cubicBezTo>
                  <a:lnTo>
                    <a:pt x="2898" y="4317"/>
                  </a:lnTo>
                  <a:lnTo>
                    <a:pt x="3271" y="3944"/>
                  </a:lnTo>
                  <a:lnTo>
                    <a:pt x="3271" y="6638"/>
                  </a:lnTo>
                  <a:cubicBezTo>
                    <a:pt x="3271" y="6782"/>
                    <a:pt x="3377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27"/>
                  </a:lnTo>
                  <a:lnTo>
                    <a:pt x="5050" y="5282"/>
                  </a:lnTo>
                  <a:lnTo>
                    <a:pt x="5609" y="5841"/>
                  </a:lnTo>
                  <a:cubicBezTo>
                    <a:pt x="5656" y="5889"/>
                    <a:pt x="5709" y="5908"/>
                    <a:pt x="5759" y="5908"/>
                  </a:cubicBezTo>
                  <a:cubicBezTo>
                    <a:pt x="5926" y="5908"/>
                    <a:pt x="6070" y="5693"/>
                    <a:pt x="5914" y="5536"/>
                  </a:cubicBezTo>
                  <a:lnTo>
                    <a:pt x="4372" y="4012"/>
                  </a:lnTo>
                  <a:cubicBezTo>
                    <a:pt x="4253" y="3876"/>
                    <a:pt x="4118" y="3758"/>
                    <a:pt x="3999" y="3639"/>
                  </a:cubicBezTo>
                  <a:lnTo>
                    <a:pt x="6710" y="3639"/>
                  </a:lnTo>
                  <a:cubicBezTo>
                    <a:pt x="6981" y="3639"/>
                    <a:pt x="6981" y="3215"/>
                    <a:pt x="6710" y="3215"/>
                  </a:cubicBezTo>
                  <a:lnTo>
                    <a:pt x="3999" y="3215"/>
                  </a:lnTo>
                  <a:lnTo>
                    <a:pt x="5355" y="1860"/>
                  </a:lnTo>
                  <a:lnTo>
                    <a:pt x="5914" y="1301"/>
                  </a:lnTo>
                  <a:cubicBezTo>
                    <a:pt x="6070" y="1145"/>
                    <a:pt x="5926" y="929"/>
                    <a:pt x="5759" y="929"/>
                  </a:cubicBezTo>
                  <a:cubicBezTo>
                    <a:pt x="5709" y="929"/>
                    <a:pt x="5656" y="949"/>
                    <a:pt x="5609" y="996"/>
                  </a:cubicBezTo>
                  <a:lnTo>
                    <a:pt x="4067" y="2538"/>
                  </a:lnTo>
                  <a:lnTo>
                    <a:pt x="3694" y="2910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3"/>
            <p:cNvSpPr/>
            <p:nvPr/>
          </p:nvSpPr>
          <p:spPr>
            <a:xfrm>
              <a:off x="627838" y="112300"/>
              <a:ext cx="174525" cy="171375"/>
            </a:xfrm>
            <a:custGeom>
              <a:avLst/>
              <a:gdLst/>
              <a:ahLst/>
              <a:cxnLst/>
              <a:rect l="l" t="t" r="r" b="b"/>
              <a:pathLst>
                <a:path w="6981" h="6855" extrusionOk="0">
                  <a:moveTo>
                    <a:pt x="3482" y="1"/>
                  </a:moveTo>
                  <a:cubicBezTo>
                    <a:pt x="3376" y="1"/>
                    <a:pt x="3270" y="73"/>
                    <a:pt x="3270" y="217"/>
                  </a:cubicBezTo>
                  <a:lnTo>
                    <a:pt x="3270" y="2911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6"/>
                    <a:pt x="1272" y="946"/>
                    <a:pt x="1221" y="946"/>
                  </a:cubicBezTo>
                  <a:cubicBezTo>
                    <a:pt x="1055" y="946"/>
                    <a:pt x="912" y="1158"/>
                    <a:pt x="1068" y="1301"/>
                  </a:cubicBezTo>
                  <a:lnTo>
                    <a:pt x="2609" y="2860"/>
                  </a:lnTo>
                  <a:lnTo>
                    <a:pt x="2982" y="3233"/>
                  </a:lnTo>
                  <a:lnTo>
                    <a:pt x="271" y="3233"/>
                  </a:lnTo>
                  <a:cubicBezTo>
                    <a:pt x="0" y="3233"/>
                    <a:pt x="0" y="3656"/>
                    <a:pt x="271" y="3656"/>
                  </a:cubicBezTo>
                  <a:lnTo>
                    <a:pt x="2982" y="3656"/>
                  </a:lnTo>
                  <a:lnTo>
                    <a:pt x="1627" y="4995"/>
                  </a:lnTo>
                  <a:lnTo>
                    <a:pt x="1068" y="5554"/>
                  </a:lnTo>
                  <a:cubicBezTo>
                    <a:pt x="912" y="5710"/>
                    <a:pt x="1055" y="5926"/>
                    <a:pt x="1222" y="5926"/>
                  </a:cubicBezTo>
                  <a:cubicBezTo>
                    <a:pt x="1273" y="5926"/>
                    <a:pt x="1325" y="5906"/>
                    <a:pt x="1373" y="5859"/>
                  </a:cubicBezTo>
                  <a:lnTo>
                    <a:pt x="2897" y="4317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cubicBezTo>
                    <a:pt x="4151" y="4385"/>
                    <a:pt x="4592" y="4842"/>
                    <a:pt x="5049" y="5300"/>
                  </a:cubicBezTo>
                  <a:lnTo>
                    <a:pt x="5608" y="5859"/>
                  </a:lnTo>
                  <a:cubicBezTo>
                    <a:pt x="5653" y="5900"/>
                    <a:pt x="5702" y="5917"/>
                    <a:pt x="5750" y="5917"/>
                  </a:cubicBezTo>
                  <a:cubicBezTo>
                    <a:pt x="5921" y="5917"/>
                    <a:pt x="6072" y="5699"/>
                    <a:pt x="5913" y="5554"/>
                  </a:cubicBezTo>
                  <a:lnTo>
                    <a:pt x="4371" y="4012"/>
                  </a:lnTo>
                  <a:lnTo>
                    <a:pt x="3999" y="3639"/>
                  </a:lnTo>
                  <a:lnTo>
                    <a:pt x="6693" y="3639"/>
                  </a:lnTo>
                  <a:cubicBezTo>
                    <a:pt x="6981" y="3639"/>
                    <a:pt x="6981" y="3216"/>
                    <a:pt x="6709" y="3216"/>
                  </a:cubicBezTo>
                  <a:lnTo>
                    <a:pt x="3999" y="3216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6"/>
                    <a:pt x="5760" y="946"/>
                  </a:cubicBezTo>
                  <a:cubicBezTo>
                    <a:pt x="5709" y="946"/>
                    <a:pt x="5656" y="966"/>
                    <a:pt x="5608" y="1013"/>
                  </a:cubicBezTo>
                  <a:lnTo>
                    <a:pt x="4066" y="2538"/>
                  </a:lnTo>
                  <a:lnTo>
                    <a:pt x="3694" y="2911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3"/>
            <p:cNvSpPr/>
            <p:nvPr/>
          </p:nvSpPr>
          <p:spPr>
            <a:xfrm>
              <a:off x="365625" y="292250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3"/>
            <p:cNvSpPr/>
            <p:nvPr/>
          </p:nvSpPr>
          <p:spPr>
            <a:xfrm>
              <a:off x="1164975" y="4106125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0"/>
                  </a:moveTo>
                  <a:cubicBezTo>
                    <a:pt x="357" y="0"/>
                    <a:pt x="1" y="831"/>
                    <a:pt x="492" y="1322"/>
                  </a:cubicBezTo>
                  <a:cubicBezTo>
                    <a:pt x="653" y="1482"/>
                    <a:pt x="851" y="1554"/>
                    <a:pt x="1045" y="1554"/>
                  </a:cubicBezTo>
                  <a:cubicBezTo>
                    <a:pt x="1446" y="1554"/>
                    <a:pt x="1831" y="1248"/>
                    <a:pt x="1831" y="780"/>
                  </a:cubicBezTo>
                  <a:cubicBezTo>
                    <a:pt x="1831" y="339"/>
                    <a:pt x="1475" y="0"/>
                    <a:pt x="1051" y="0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7547450" y="292250"/>
              <a:ext cx="174525" cy="171350"/>
            </a:xfrm>
            <a:custGeom>
              <a:avLst/>
              <a:gdLst/>
              <a:ahLst/>
              <a:cxnLst/>
              <a:rect l="l" t="t" r="r" b="b"/>
              <a:pathLst>
                <a:path w="6981" h="6854" extrusionOk="0">
                  <a:moveTo>
                    <a:pt x="3482" y="0"/>
                  </a:moveTo>
                  <a:cubicBezTo>
                    <a:pt x="3376" y="0"/>
                    <a:pt x="3270" y="72"/>
                    <a:pt x="3270" y="216"/>
                  </a:cubicBezTo>
                  <a:lnTo>
                    <a:pt x="3270" y="2910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5"/>
                    <a:pt x="1272" y="945"/>
                    <a:pt x="1221" y="945"/>
                  </a:cubicBezTo>
                  <a:cubicBezTo>
                    <a:pt x="1054" y="945"/>
                    <a:pt x="912" y="1158"/>
                    <a:pt x="1068" y="1301"/>
                  </a:cubicBezTo>
                  <a:lnTo>
                    <a:pt x="2609" y="2842"/>
                  </a:lnTo>
                  <a:lnTo>
                    <a:pt x="2982" y="3215"/>
                  </a:lnTo>
                  <a:lnTo>
                    <a:pt x="271" y="3215"/>
                  </a:lnTo>
                  <a:cubicBezTo>
                    <a:pt x="0" y="3215"/>
                    <a:pt x="0" y="3639"/>
                    <a:pt x="271" y="3639"/>
                  </a:cubicBezTo>
                  <a:lnTo>
                    <a:pt x="2982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09" y="5699"/>
                    <a:pt x="1060" y="5916"/>
                    <a:pt x="1230" y="5916"/>
                  </a:cubicBezTo>
                  <a:cubicBezTo>
                    <a:pt x="1278" y="5916"/>
                    <a:pt x="1328" y="5899"/>
                    <a:pt x="1373" y="5858"/>
                  </a:cubicBezTo>
                  <a:lnTo>
                    <a:pt x="2897" y="4316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lnTo>
                    <a:pt x="5049" y="5299"/>
                  </a:lnTo>
                  <a:lnTo>
                    <a:pt x="5608" y="5858"/>
                  </a:lnTo>
                  <a:cubicBezTo>
                    <a:pt x="5653" y="5899"/>
                    <a:pt x="5702" y="5916"/>
                    <a:pt x="5750" y="5916"/>
                  </a:cubicBezTo>
                  <a:cubicBezTo>
                    <a:pt x="5921" y="5916"/>
                    <a:pt x="6072" y="5699"/>
                    <a:pt x="5913" y="5553"/>
                  </a:cubicBezTo>
                  <a:lnTo>
                    <a:pt x="4371" y="4011"/>
                  </a:lnTo>
                  <a:lnTo>
                    <a:pt x="3999" y="3639"/>
                  </a:lnTo>
                  <a:lnTo>
                    <a:pt x="6692" y="3639"/>
                  </a:lnTo>
                  <a:cubicBezTo>
                    <a:pt x="6980" y="3639"/>
                    <a:pt x="6980" y="3215"/>
                    <a:pt x="6709" y="3215"/>
                  </a:cubicBezTo>
                  <a:lnTo>
                    <a:pt x="3999" y="3215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5"/>
                    <a:pt x="5760" y="945"/>
                  </a:cubicBezTo>
                  <a:cubicBezTo>
                    <a:pt x="5709" y="945"/>
                    <a:pt x="5656" y="965"/>
                    <a:pt x="5608" y="1013"/>
                  </a:cubicBezTo>
                  <a:lnTo>
                    <a:pt x="4066" y="2538"/>
                  </a:lnTo>
                  <a:lnTo>
                    <a:pt x="3694" y="2910"/>
                  </a:lnTo>
                  <a:lnTo>
                    <a:pt x="3694" y="216"/>
                  </a:lnTo>
                  <a:cubicBezTo>
                    <a:pt x="3694" y="72"/>
                    <a:pt x="3588" y="0"/>
                    <a:pt x="3482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>
              <a:off x="1569800" y="33102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3"/>
            <p:cNvSpPr/>
            <p:nvPr/>
          </p:nvSpPr>
          <p:spPr>
            <a:xfrm>
              <a:off x="241925" y="410612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277088" y="2018400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 rot="-10430720">
              <a:off x="221881" y="-14266"/>
              <a:ext cx="1788744" cy="2104238"/>
            </a:xfrm>
            <a:custGeom>
              <a:avLst/>
              <a:gdLst/>
              <a:ahLst/>
              <a:cxnLst/>
              <a:rect l="l" t="t" r="r" b="b"/>
              <a:pathLst>
                <a:path w="58114" h="68364" extrusionOk="0">
                  <a:moveTo>
                    <a:pt x="56182" y="18028"/>
                  </a:moveTo>
                  <a:lnTo>
                    <a:pt x="56182" y="18028"/>
                  </a:lnTo>
                  <a:cubicBezTo>
                    <a:pt x="55724" y="20383"/>
                    <a:pt x="55199" y="22738"/>
                    <a:pt x="54623" y="25093"/>
                  </a:cubicBezTo>
                  <a:lnTo>
                    <a:pt x="54623" y="25110"/>
                  </a:lnTo>
                  <a:cubicBezTo>
                    <a:pt x="53810" y="28413"/>
                    <a:pt x="52895" y="31717"/>
                    <a:pt x="51845" y="34953"/>
                  </a:cubicBezTo>
                  <a:cubicBezTo>
                    <a:pt x="51641" y="35106"/>
                    <a:pt x="51455" y="35241"/>
                    <a:pt x="51252" y="35377"/>
                  </a:cubicBezTo>
                  <a:cubicBezTo>
                    <a:pt x="51048" y="35529"/>
                    <a:pt x="50862" y="35665"/>
                    <a:pt x="50642" y="35800"/>
                  </a:cubicBezTo>
                  <a:lnTo>
                    <a:pt x="50337" y="36003"/>
                  </a:lnTo>
                  <a:lnTo>
                    <a:pt x="50032" y="36190"/>
                  </a:lnTo>
                  <a:cubicBezTo>
                    <a:pt x="49608" y="36410"/>
                    <a:pt x="49168" y="36613"/>
                    <a:pt x="48710" y="36766"/>
                  </a:cubicBezTo>
                  <a:cubicBezTo>
                    <a:pt x="48321" y="36868"/>
                    <a:pt x="47914" y="36952"/>
                    <a:pt x="47507" y="36969"/>
                  </a:cubicBezTo>
                  <a:cubicBezTo>
                    <a:pt x="47609" y="35563"/>
                    <a:pt x="47694" y="34157"/>
                    <a:pt x="47762" y="32751"/>
                  </a:cubicBezTo>
                  <a:cubicBezTo>
                    <a:pt x="47846" y="31056"/>
                    <a:pt x="47880" y="29345"/>
                    <a:pt x="47897" y="27634"/>
                  </a:cubicBezTo>
                  <a:cubicBezTo>
                    <a:pt x="47914" y="25923"/>
                    <a:pt x="47880" y="24229"/>
                    <a:pt x="47812" y="22517"/>
                  </a:cubicBezTo>
                  <a:cubicBezTo>
                    <a:pt x="47778" y="21992"/>
                    <a:pt x="47745" y="21467"/>
                    <a:pt x="47711" y="20925"/>
                  </a:cubicBezTo>
                  <a:lnTo>
                    <a:pt x="47711" y="20925"/>
                  </a:lnTo>
                  <a:cubicBezTo>
                    <a:pt x="48394" y="21096"/>
                    <a:pt x="49092" y="21181"/>
                    <a:pt x="49790" y="21181"/>
                  </a:cubicBezTo>
                  <a:cubicBezTo>
                    <a:pt x="49854" y="21181"/>
                    <a:pt x="49917" y="21180"/>
                    <a:pt x="49981" y="21179"/>
                  </a:cubicBezTo>
                  <a:cubicBezTo>
                    <a:pt x="50879" y="21145"/>
                    <a:pt x="51777" y="20959"/>
                    <a:pt x="52624" y="20637"/>
                  </a:cubicBezTo>
                  <a:cubicBezTo>
                    <a:pt x="53471" y="20298"/>
                    <a:pt x="54267" y="19840"/>
                    <a:pt x="54962" y="19264"/>
                  </a:cubicBezTo>
                  <a:cubicBezTo>
                    <a:pt x="55403" y="18892"/>
                    <a:pt x="55809" y="18485"/>
                    <a:pt x="56182" y="18028"/>
                  </a:cubicBezTo>
                  <a:close/>
                  <a:moveTo>
                    <a:pt x="47067" y="25669"/>
                  </a:moveTo>
                  <a:lnTo>
                    <a:pt x="47067" y="27617"/>
                  </a:lnTo>
                  <a:cubicBezTo>
                    <a:pt x="47067" y="31005"/>
                    <a:pt x="46931" y="34394"/>
                    <a:pt x="46779" y="37782"/>
                  </a:cubicBezTo>
                  <a:cubicBezTo>
                    <a:pt x="46728" y="39087"/>
                    <a:pt x="46660" y="40408"/>
                    <a:pt x="46576" y="41713"/>
                  </a:cubicBezTo>
                  <a:cubicBezTo>
                    <a:pt x="46423" y="41916"/>
                    <a:pt x="46254" y="42103"/>
                    <a:pt x="46101" y="42289"/>
                  </a:cubicBezTo>
                  <a:cubicBezTo>
                    <a:pt x="45779" y="42628"/>
                    <a:pt x="45440" y="42950"/>
                    <a:pt x="45085" y="43238"/>
                  </a:cubicBezTo>
                  <a:cubicBezTo>
                    <a:pt x="44712" y="43526"/>
                    <a:pt x="44322" y="43780"/>
                    <a:pt x="43899" y="43983"/>
                  </a:cubicBezTo>
                  <a:cubicBezTo>
                    <a:pt x="43543" y="44170"/>
                    <a:pt x="43170" y="44322"/>
                    <a:pt x="42797" y="44441"/>
                  </a:cubicBezTo>
                  <a:lnTo>
                    <a:pt x="42374" y="43848"/>
                  </a:lnTo>
                  <a:cubicBezTo>
                    <a:pt x="41815" y="43051"/>
                    <a:pt x="41222" y="42272"/>
                    <a:pt x="40629" y="41476"/>
                  </a:cubicBezTo>
                  <a:cubicBezTo>
                    <a:pt x="40053" y="40680"/>
                    <a:pt x="39443" y="39917"/>
                    <a:pt x="38833" y="39155"/>
                  </a:cubicBezTo>
                  <a:cubicBezTo>
                    <a:pt x="38240" y="38375"/>
                    <a:pt x="37613" y="37630"/>
                    <a:pt x="36986" y="36868"/>
                  </a:cubicBezTo>
                  <a:cubicBezTo>
                    <a:pt x="36427" y="36207"/>
                    <a:pt x="35868" y="35529"/>
                    <a:pt x="35292" y="34885"/>
                  </a:cubicBezTo>
                  <a:lnTo>
                    <a:pt x="35292" y="34885"/>
                  </a:lnTo>
                  <a:cubicBezTo>
                    <a:pt x="35438" y="34891"/>
                    <a:pt x="35585" y="34893"/>
                    <a:pt x="35731" y="34893"/>
                  </a:cubicBezTo>
                  <a:cubicBezTo>
                    <a:pt x="36956" y="34893"/>
                    <a:pt x="38176" y="34703"/>
                    <a:pt x="39341" y="34309"/>
                  </a:cubicBezTo>
                  <a:cubicBezTo>
                    <a:pt x="40070" y="34072"/>
                    <a:pt x="40781" y="33750"/>
                    <a:pt x="41442" y="33344"/>
                  </a:cubicBezTo>
                  <a:cubicBezTo>
                    <a:pt x="42086" y="32954"/>
                    <a:pt x="42713" y="32479"/>
                    <a:pt x="43272" y="31954"/>
                  </a:cubicBezTo>
                  <a:cubicBezTo>
                    <a:pt x="44390" y="30887"/>
                    <a:pt x="45322" y="29650"/>
                    <a:pt x="45999" y="28278"/>
                  </a:cubicBezTo>
                  <a:cubicBezTo>
                    <a:pt x="46440" y="27431"/>
                    <a:pt x="46796" y="26567"/>
                    <a:pt x="47067" y="25669"/>
                  </a:cubicBezTo>
                  <a:close/>
                  <a:moveTo>
                    <a:pt x="51692" y="35427"/>
                  </a:moveTo>
                  <a:lnTo>
                    <a:pt x="51692" y="35427"/>
                  </a:lnTo>
                  <a:cubicBezTo>
                    <a:pt x="51472" y="36037"/>
                    <a:pt x="51269" y="36647"/>
                    <a:pt x="51048" y="37257"/>
                  </a:cubicBezTo>
                  <a:lnTo>
                    <a:pt x="50777" y="38003"/>
                  </a:lnTo>
                  <a:cubicBezTo>
                    <a:pt x="50693" y="38257"/>
                    <a:pt x="50591" y="38494"/>
                    <a:pt x="50489" y="38731"/>
                  </a:cubicBezTo>
                  <a:cubicBezTo>
                    <a:pt x="50303" y="39222"/>
                    <a:pt x="50116" y="39714"/>
                    <a:pt x="49913" y="40205"/>
                  </a:cubicBezTo>
                  <a:lnTo>
                    <a:pt x="49269" y="41628"/>
                  </a:lnTo>
                  <a:lnTo>
                    <a:pt x="48575" y="43051"/>
                  </a:lnTo>
                  <a:cubicBezTo>
                    <a:pt x="47914" y="44322"/>
                    <a:pt x="47185" y="45576"/>
                    <a:pt x="46389" y="46779"/>
                  </a:cubicBezTo>
                  <a:cubicBezTo>
                    <a:pt x="46864" y="43814"/>
                    <a:pt x="47185" y="40815"/>
                    <a:pt x="47440" y="37833"/>
                  </a:cubicBezTo>
                  <a:cubicBezTo>
                    <a:pt x="47473" y="37562"/>
                    <a:pt x="47490" y="37291"/>
                    <a:pt x="47507" y="37037"/>
                  </a:cubicBezTo>
                  <a:cubicBezTo>
                    <a:pt x="47741" y="37093"/>
                    <a:pt x="47979" y="37118"/>
                    <a:pt x="48217" y="37118"/>
                  </a:cubicBezTo>
                  <a:cubicBezTo>
                    <a:pt x="48411" y="37118"/>
                    <a:pt x="48605" y="37101"/>
                    <a:pt x="48795" y="37071"/>
                  </a:cubicBezTo>
                  <a:cubicBezTo>
                    <a:pt x="49303" y="36969"/>
                    <a:pt x="49795" y="36800"/>
                    <a:pt x="50252" y="36546"/>
                  </a:cubicBezTo>
                  <a:cubicBezTo>
                    <a:pt x="50693" y="36291"/>
                    <a:pt x="51099" y="35987"/>
                    <a:pt x="51472" y="35631"/>
                  </a:cubicBezTo>
                  <a:cubicBezTo>
                    <a:pt x="51557" y="35563"/>
                    <a:pt x="51624" y="35495"/>
                    <a:pt x="51692" y="35427"/>
                  </a:cubicBezTo>
                  <a:close/>
                  <a:moveTo>
                    <a:pt x="46542" y="42204"/>
                  </a:moveTo>
                  <a:cubicBezTo>
                    <a:pt x="46457" y="43780"/>
                    <a:pt x="46355" y="45373"/>
                    <a:pt x="46254" y="46965"/>
                  </a:cubicBezTo>
                  <a:cubicBezTo>
                    <a:pt x="45949" y="47389"/>
                    <a:pt x="45661" y="47812"/>
                    <a:pt x="45356" y="48219"/>
                  </a:cubicBezTo>
                  <a:lnTo>
                    <a:pt x="45339" y="48219"/>
                  </a:lnTo>
                  <a:cubicBezTo>
                    <a:pt x="44542" y="46948"/>
                    <a:pt x="43712" y="45728"/>
                    <a:pt x="42848" y="44525"/>
                  </a:cubicBezTo>
                  <a:cubicBezTo>
                    <a:pt x="43255" y="44525"/>
                    <a:pt x="43645" y="44441"/>
                    <a:pt x="44034" y="44305"/>
                  </a:cubicBezTo>
                  <a:lnTo>
                    <a:pt x="44204" y="44254"/>
                  </a:lnTo>
                  <a:cubicBezTo>
                    <a:pt x="44271" y="44220"/>
                    <a:pt x="44322" y="44204"/>
                    <a:pt x="44373" y="44170"/>
                  </a:cubicBezTo>
                  <a:lnTo>
                    <a:pt x="44712" y="44000"/>
                  </a:lnTo>
                  <a:cubicBezTo>
                    <a:pt x="44932" y="43882"/>
                    <a:pt x="45135" y="43746"/>
                    <a:pt x="45339" y="43577"/>
                  </a:cubicBezTo>
                  <a:cubicBezTo>
                    <a:pt x="45728" y="43272"/>
                    <a:pt x="46067" y="42916"/>
                    <a:pt x="46355" y="42492"/>
                  </a:cubicBezTo>
                  <a:cubicBezTo>
                    <a:pt x="46423" y="42408"/>
                    <a:pt x="46474" y="42306"/>
                    <a:pt x="46542" y="42204"/>
                  </a:cubicBezTo>
                  <a:close/>
                  <a:moveTo>
                    <a:pt x="38782" y="40425"/>
                  </a:moveTo>
                  <a:lnTo>
                    <a:pt x="40019" y="41967"/>
                  </a:lnTo>
                  <a:cubicBezTo>
                    <a:pt x="40629" y="42730"/>
                    <a:pt x="41239" y="43492"/>
                    <a:pt x="41866" y="44254"/>
                  </a:cubicBezTo>
                  <a:cubicBezTo>
                    <a:pt x="42984" y="45610"/>
                    <a:pt x="44119" y="46965"/>
                    <a:pt x="45305" y="48304"/>
                  </a:cubicBezTo>
                  <a:lnTo>
                    <a:pt x="45254" y="48371"/>
                  </a:lnTo>
                  <a:cubicBezTo>
                    <a:pt x="44780" y="48981"/>
                    <a:pt x="44288" y="49574"/>
                    <a:pt x="43763" y="50133"/>
                  </a:cubicBezTo>
                  <a:cubicBezTo>
                    <a:pt x="41713" y="50709"/>
                    <a:pt x="39646" y="51150"/>
                    <a:pt x="37562" y="51540"/>
                  </a:cubicBezTo>
                  <a:lnTo>
                    <a:pt x="36664" y="51709"/>
                  </a:lnTo>
                  <a:lnTo>
                    <a:pt x="35766" y="51845"/>
                  </a:lnTo>
                  <a:lnTo>
                    <a:pt x="34868" y="51997"/>
                  </a:lnTo>
                  <a:cubicBezTo>
                    <a:pt x="34580" y="52048"/>
                    <a:pt x="34275" y="52082"/>
                    <a:pt x="33970" y="52116"/>
                  </a:cubicBezTo>
                  <a:cubicBezTo>
                    <a:pt x="33377" y="52200"/>
                    <a:pt x="32768" y="52302"/>
                    <a:pt x="32175" y="52370"/>
                  </a:cubicBezTo>
                  <a:lnTo>
                    <a:pt x="30362" y="52556"/>
                  </a:lnTo>
                  <a:cubicBezTo>
                    <a:pt x="30040" y="52590"/>
                    <a:pt x="29735" y="52624"/>
                    <a:pt x="29396" y="52658"/>
                  </a:cubicBezTo>
                  <a:cubicBezTo>
                    <a:pt x="30277" y="52319"/>
                    <a:pt x="31107" y="51912"/>
                    <a:pt x="31903" y="51438"/>
                  </a:cubicBezTo>
                  <a:cubicBezTo>
                    <a:pt x="32564" y="51014"/>
                    <a:pt x="33208" y="50540"/>
                    <a:pt x="33801" y="50015"/>
                  </a:cubicBezTo>
                  <a:cubicBezTo>
                    <a:pt x="35580" y="48422"/>
                    <a:pt x="36952" y="46440"/>
                    <a:pt x="37799" y="44204"/>
                  </a:cubicBezTo>
                  <a:cubicBezTo>
                    <a:pt x="38274" y="42984"/>
                    <a:pt x="38613" y="41713"/>
                    <a:pt x="38782" y="40425"/>
                  </a:cubicBezTo>
                  <a:close/>
                  <a:moveTo>
                    <a:pt x="43577" y="50354"/>
                  </a:moveTo>
                  <a:lnTo>
                    <a:pt x="43577" y="50354"/>
                  </a:lnTo>
                  <a:cubicBezTo>
                    <a:pt x="41340" y="52793"/>
                    <a:pt x="38647" y="54826"/>
                    <a:pt x="35817" y="56571"/>
                  </a:cubicBezTo>
                  <a:lnTo>
                    <a:pt x="35817" y="56555"/>
                  </a:lnTo>
                  <a:cubicBezTo>
                    <a:pt x="35377" y="56843"/>
                    <a:pt x="34919" y="57114"/>
                    <a:pt x="34462" y="57368"/>
                  </a:cubicBezTo>
                  <a:lnTo>
                    <a:pt x="34055" y="57588"/>
                  </a:lnTo>
                  <a:cubicBezTo>
                    <a:pt x="34377" y="57131"/>
                    <a:pt x="34614" y="56622"/>
                    <a:pt x="34801" y="56080"/>
                  </a:cubicBezTo>
                  <a:cubicBezTo>
                    <a:pt x="34987" y="55487"/>
                    <a:pt x="35122" y="54894"/>
                    <a:pt x="35190" y="54284"/>
                  </a:cubicBezTo>
                  <a:cubicBezTo>
                    <a:pt x="35241" y="53759"/>
                    <a:pt x="35258" y="53234"/>
                    <a:pt x="35224" y="52709"/>
                  </a:cubicBezTo>
                  <a:cubicBezTo>
                    <a:pt x="36054" y="52556"/>
                    <a:pt x="36885" y="52387"/>
                    <a:pt x="37698" y="52183"/>
                  </a:cubicBezTo>
                  <a:cubicBezTo>
                    <a:pt x="39697" y="51726"/>
                    <a:pt x="41662" y="51116"/>
                    <a:pt x="43577" y="50354"/>
                  </a:cubicBezTo>
                  <a:close/>
                  <a:moveTo>
                    <a:pt x="35156" y="52742"/>
                  </a:moveTo>
                  <a:cubicBezTo>
                    <a:pt x="35055" y="53251"/>
                    <a:pt x="34953" y="53742"/>
                    <a:pt x="34851" y="54250"/>
                  </a:cubicBezTo>
                  <a:cubicBezTo>
                    <a:pt x="34716" y="54826"/>
                    <a:pt x="34563" y="55402"/>
                    <a:pt x="34377" y="55962"/>
                  </a:cubicBezTo>
                  <a:cubicBezTo>
                    <a:pt x="34208" y="56521"/>
                    <a:pt x="33970" y="57063"/>
                    <a:pt x="33682" y="57571"/>
                  </a:cubicBezTo>
                  <a:cubicBezTo>
                    <a:pt x="33598" y="57707"/>
                    <a:pt x="33513" y="57842"/>
                    <a:pt x="33411" y="57978"/>
                  </a:cubicBezTo>
                  <a:cubicBezTo>
                    <a:pt x="33293" y="58045"/>
                    <a:pt x="33191" y="58096"/>
                    <a:pt x="33072" y="58164"/>
                  </a:cubicBezTo>
                  <a:lnTo>
                    <a:pt x="31683" y="58893"/>
                  </a:lnTo>
                  <a:lnTo>
                    <a:pt x="30989" y="59265"/>
                  </a:lnTo>
                  <a:lnTo>
                    <a:pt x="30277" y="59604"/>
                  </a:lnTo>
                  <a:lnTo>
                    <a:pt x="28837" y="60299"/>
                  </a:lnTo>
                  <a:cubicBezTo>
                    <a:pt x="28362" y="60536"/>
                    <a:pt x="27871" y="60722"/>
                    <a:pt x="27397" y="60943"/>
                  </a:cubicBezTo>
                  <a:lnTo>
                    <a:pt x="25957" y="61603"/>
                  </a:lnTo>
                  <a:cubicBezTo>
                    <a:pt x="25465" y="61807"/>
                    <a:pt x="24974" y="62010"/>
                    <a:pt x="24500" y="62213"/>
                  </a:cubicBezTo>
                  <a:lnTo>
                    <a:pt x="23026" y="62823"/>
                  </a:lnTo>
                  <a:lnTo>
                    <a:pt x="21552" y="63399"/>
                  </a:lnTo>
                  <a:cubicBezTo>
                    <a:pt x="21094" y="63569"/>
                    <a:pt x="20654" y="63738"/>
                    <a:pt x="20213" y="63907"/>
                  </a:cubicBezTo>
                  <a:cubicBezTo>
                    <a:pt x="20755" y="63467"/>
                    <a:pt x="21247" y="62976"/>
                    <a:pt x="21670" y="62417"/>
                  </a:cubicBezTo>
                  <a:cubicBezTo>
                    <a:pt x="22314" y="61569"/>
                    <a:pt x="22805" y="60621"/>
                    <a:pt x="23144" y="59604"/>
                  </a:cubicBezTo>
                  <a:cubicBezTo>
                    <a:pt x="23500" y="58588"/>
                    <a:pt x="23703" y="57554"/>
                    <a:pt x="23788" y="56487"/>
                  </a:cubicBezTo>
                  <a:cubicBezTo>
                    <a:pt x="23856" y="55555"/>
                    <a:pt x="23822" y="54623"/>
                    <a:pt x="23686" y="53708"/>
                  </a:cubicBezTo>
                  <a:cubicBezTo>
                    <a:pt x="24110" y="53708"/>
                    <a:pt x="24534" y="53725"/>
                    <a:pt x="24940" y="53725"/>
                  </a:cubicBezTo>
                  <a:lnTo>
                    <a:pt x="26770" y="53674"/>
                  </a:lnTo>
                  <a:lnTo>
                    <a:pt x="27702" y="53640"/>
                  </a:lnTo>
                  <a:lnTo>
                    <a:pt x="28617" y="53573"/>
                  </a:lnTo>
                  <a:cubicBezTo>
                    <a:pt x="29227" y="53522"/>
                    <a:pt x="29836" y="53488"/>
                    <a:pt x="30446" y="53420"/>
                  </a:cubicBezTo>
                  <a:cubicBezTo>
                    <a:pt x="32022" y="53251"/>
                    <a:pt x="33598" y="53031"/>
                    <a:pt x="35156" y="52742"/>
                  </a:cubicBezTo>
                  <a:close/>
                  <a:moveTo>
                    <a:pt x="18265" y="53403"/>
                  </a:moveTo>
                  <a:lnTo>
                    <a:pt x="18536" y="53420"/>
                  </a:lnTo>
                  <a:lnTo>
                    <a:pt x="18993" y="53488"/>
                  </a:lnTo>
                  <a:lnTo>
                    <a:pt x="19451" y="53522"/>
                  </a:lnTo>
                  <a:cubicBezTo>
                    <a:pt x="20671" y="53590"/>
                    <a:pt x="21890" y="53708"/>
                    <a:pt x="23127" y="53708"/>
                  </a:cubicBezTo>
                  <a:lnTo>
                    <a:pt x="23636" y="53708"/>
                  </a:lnTo>
                  <a:cubicBezTo>
                    <a:pt x="23653" y="54623"/>
                    <a:pt x="23585" y="55538"/>
                    <a:pt x="23466" y="56453"/>
                  </a:cubicBezTo>
                  <a:cubicBezTo>
                    <a:pt x="23331" y="57469"/>
                    <a:pt x="23093" y="58486"/>
                    <a:pt x="22772" y="59452"/>
                  </a:cubicBezTo>
                  <a:cubicBezTo>
                    <a:pt x="22602" y="59943"/>
                    <a:pt x="22399" y="60417"/>
                    <a:pt x="22179" y="60875"/>
                  </a:cubicBezTo>
                  <a:cubicBezTo>
                    <a:pt x="21958" y="61349"/>
                    <a:pt x="21704" y="61790"/>
                    <a:pt x="21416" y="62213"/>
                  </a:cubicBezTo>
                  <a:cubicBezTo>
                    <a:pt x="20959" y="62874"/>
                    <a:pt x="20450" y="63484"/>
                    <a:pt x="19874" y="64026"/>
                  </a:cubicBezTo>
                  <a:lnTo>
                    <a:pt x="18570" y="64467"/>
                  </a:lnTo>
                  <a:lnTo>
                    <a:pt x="17824" y="64738"/>
                  </a:lnTo>
                  <a:cubicBezTo>
                    <a:pt x="17570" y="64822"/>
                    <a:pt x="17316" y="64890"/>
                    <a:pt x="17079" y="64975"/>
                  </a:cubicBezTo>
                  <a:lnTo>
                    <a:pt x="15554" y="65449"/>
                  </a:lnTo>
                  <a:cubicBezTo>
                    <a:pt x="15046" y="65602"/>
                    <a:pt x="14538" y="65737"/>
                    <a:pt x="14029" y="65873"/>
                  </a:cubicBezTo>
                  <a:cubicBezTo>
                    <a:pt x="13521" y="66025"/>
                    <a:pt x="13013" y="66161"/>
                    <a:pt x="12504" y="66296"/>
                  </a:cubicBezTo>
                  <a:lnTo>
                    <a:pt x="10963" y="66703"/>
                  </a:lnTo>
                  <a:lnTo>
                    <a:pt x="9421" y="67059"/>
                  </a:lnTo>
                  <a:cubicBezTo>
                    <a:pt x="9251" y="67093"/>
                    <a:pt x="9065" y="67127"/>
                    <a:pt x="8896" y="67160"/>
                  </a:cubicBezTo>
                  <a:cubicBezTo>
                    <a:pt x="9912" y="66703"/>
                    <a:pt x="10878" y="66127"/>
                    <a:pt x="11776" y="65449"/>
                  </a:cubicBezTo>
                  <a:cubicBezTo>
                    <a:pt x="12403" y="64975"/>
                    <a:pt x="12996" y="64450"/>
                    <a:pt x="13538" y="63874"/>
                  </a:cubicBezTo>
                  <a:cubicBezTo>
                    <a:pt x="14080" y="63315"/>
                    <a:pt x="14588" y="62705"/>
                    <a:pt x="15063" y="62061"/>
                  </a:cubicBezTo>
                  <a:cubicBezTo>
                    <a:pt x="15978" y="60790"/>
                    <a:pt x="16706" y="59384"/>
                    <a:pt x="17265" y="57910"/>
                  </a:cubicBezTo>
                  <a:cubicBezTo>
                    <a:pt x="17807" y="56453"/>
                    <a:pt x="18146" y="54945"/>
                    <a:pt x="18265" y="53403"/>
                  </a:cubicBezTo>
                  <a:close/>
                  <a:moveTo>
                    <a:pt x="57927" y="1"/>
                  </a:moveTo>
                  <a:cubicBezTo>
                    <a:pt x="57995" y="1322"/>
                    <a:pt x="57995" y="2661"/>
                    <a:pt x="57944" y="3982"/>
                  </a:cubicBezTo>
                  <a:cubicBezTo>
                    <a:pt x="57724" y="4423"/>
                    <a:pt x="57469" y="4863"/>
                    <a:pt x="57198" y="5287"/>
                  </a:cubicBezTo>
                  <a:cubicBezTo>
                    <a:pt x="56860" y="5812"/>
                    <a:pt x="56504" y="6320"/>
                    <a:pt x="56114" y="6812"/>
                  </a:cubicBezTo>
                  <a:cubicBezTo>
                    <a:pt x="55352" y="7794"/>
                    <a:pt x="54454" y="8675"/>
                    <a:pt x="53471" y="9438"/>
                  </a:cubicBezTo>
                  <a:cubicBezTo>
                    <a:pt x="52980" y="9828"/>
                    <a:pt x="52455" y="10166"/>
                    <a:pt x="51929" y="10488"/>
                  </a:cubicBezTo>
                  <a:cubicBezTo>
                    <a:pt x="51387" y="10793"/>
                    <a:pt x="50828" y="11064"/>
                    <a:pt x="50252" y="11302"/>
                  </a:cubicBezTo>
                  <a:cubicBezTo>
                    <a:pt x="49083" y="11759"/>
                    <a:pt x="47880" y="12081"/>
                    <a:pt x="46643" y="12250"/>
                  </a:cubicBezTo>
                  <a:cubicBezTo>
                    <a:pt x="47914" y="12233"/>
                    <a:pt x="49168" y="12030"/>
                    <a:pt x="50371" y="11606"/>
                  </a:cubicBezTo>
                  <a:cubicBezTo>
                    <a:pt x="50964" y="11403"/>
                    <a:pt x="51557" y="11132"/>
                    <a:pt x="52116" y="10827"/>
                  </a:cubicBezTo>
                  <a:cubicBezTo>
                    <a:pt x="53810" y="9895"/>
                    <a:pt x="55250" y="8608"/>
                    <a:pt x="56351" y="7015"/>
                  </a:cubicBezTo>
                  <a:cubicBezTo>
                    <a:pt x="56995" y="6134"/>
                    <a:pt x="57520" y="5168"/>
                    <a:pt x="57927" y="4135"/>
                  </a:cubicBezTo>
                  <a:lnTo>
                    <a:pt x="57927" y="4135"/>
                  </a:lnTo>
                  <a:cubicBezTo>
                    <a:pt x="57808" y="6998"/>
                    <a:pt x="57520" y="9828"/>
                    <a:pt x="57080" y="12657"/>
                  </a:cubicBezTo>
                  <a:cubicBezTo>
                    <a:pt x="56843" y="14351"/>
                    <a:pt x="56555" y="16045"/>
                    <a:pt x="56233" y="17740"/>
                  </a:cubicBezTo>
                  <a:cubicBezTo>
                    <a:pt x="55775" y="18197"/>
                    <a:pt x="55284" y="18621"/>
                    <a:pt x="54759" y="18993"/>
                  </a:cubicBezTo>
                  <a:cubicBezTo>
                    <a:pt x="54047" y="19502"/>
                    <a:pt x="53285" y="19908"/>
                    <a:pt x="52471" y="20230"/>
                  </a:cubicBezTo>
                  <a:cubicBezTo>
                    <a:pt x="51675" y="20535"/>
                    <a:pt x="50828" y="20738"/>
                    <a:pt x="49964" y="20823"/>
                  </a:cubicBezTo>
                  <a:cubicBezTo>
                    <a:pt x="49591" y="20857"/>
                    <a:pt x="49214" y="20874"/>
                    <a:pt x="48837" y="20874"/>
                  </a:cubicBezTo>
                  <a:cubicBezTo>
                    <a:pt x="48460" y="20874"/>
                    <a:pt x="48083" y="20857"/>
                    <a:pt x="47711" y="20823"/>
                  </a:cubicBezTo>
                  <a:cubicBezTo>
                    <a:pt x="47643" y="19688"/>
                    <a:pt x="47558" y="18536"/>
                    <a:pt x="47423" y="17401"/>
                  </a:cubicBezTo>
                  <a:cubicBezTo>
                    <a:pt x="47253" y="15707"/>
                    <a:pt x="46982" y="14012"/>
                    <a:pt x="46660" y="12335"/>
                  </a:cubicBezTo>
                  <a:cubicBezTo>
                    <a:pt x="46660" y="12301"/>
                    <a:pt x="46643" y="12284"/>
                    <a:pt x="46643" y="12250"/>
                  </a:cubicBezTo>
                  <a:cubicBezTo>
                    <a:pt x="46304" y="10607"/>
                    <a:pt x="45864" y="8980"/>
                    <a:pt x="45288" y="7405"/>
                  </a:cubicBezTo>
                  <a:lnTo>
                    <a:pt x="45288" y="7405"/>
                  </a:lnTo>
                  <a:cubicBezTo>
                    <a:pt x="45695" y="9048"/>
                    <a:pt x="46016" y="10725"/>
                    <a:pt x="46237" y="12403"/>
                  </a:cubicBezTo>
                  <a:cubicBezTo>
                    <a:pt x="46474" y="14080"/>
                    <a:pt x="46643" y="15774"/>
                    <a:pt x="46762" y="17452"/>
                  </a:cubicBezTo>
                  <a:cubicBezTo>
                    <a:pt x="46881" y="19146"/>
                    <a:pt x="46965" y="20840"/>
                    <a:pt x="46999" y="22534"/>
                  </a:cubicBezTo>
                  <a:cubicBezTo>
                    <a:pt x="47016" y="23432"/>
                    <a:pt x="47033" y="24330"/>
                    <a:pt x="47050" y="25228"/>
                  </a:cubicBezTo>
                  <a:cubicBezTo>
                    <a:pt x="46931" y="25516"/>
                    <a:pt x="46830" y="25804"/>
                    <a:pt x="46694" y="26109"/>
                  </a:cubicBezTo>
                  <a:cubicBezTo>
                    <a:pt x="46406" y="26787"/>
                    <a:pt x="46084" y="27465"/>
                    <a:pt x="45711" y="28125"/>
                  </a:cubicBezTo>
                  <a:cubicBezTo>
                    <a:pt x="45339" y="28769"/>
                    <a:pt x="44932" y="29396"/>
                    <a:pt x="44475" y="29989"/>
                  </a:cubicBezTo>
                  <a:cubicBezTo>
                    <a:pt x="44034" y="30599"/>
                    <a:pt x="43526" y="31141"/>
                    <a:pt x="42984" y="31649"/>
                  </a:cubicBezTo>
                  <a:cubicBezTo>
                    <a:pt x="41899" y="32683"/>
                    <a:pt x="40629" y="33479"/>
                    <a:pt x="39223" y="34021"/>
                  </a:cubicBezTo>
                  <a:cubicBezTo>
                    <a:pt x="38528" y="34275"/>
                    <a:pt x="37799" y="34479"/>
                    <a:pt x="37071" y="34614"/>
                  </a:cubicBezTo>
                  <a:cubicBezTo>
                    <a:pt x="36698" y="34699"/>
                    <a:pt x="36325" y="34733"/>
                    <a:pt x="35953" y="34784"/>
                  </a:cubicBezTo>
                  <a:cubicBezTo>
                    <a:pt x="35766" y="34817"/>
                    <a:pt x="35580" y="34817"/>
                    <a:pt x="35394" y="34834"/>
                  </a:cubicBezTo>
                  <a:lnTo>
                    <a:pt x="35241" y="34834"/>
                  </a:lnTo>
                  <a:lnTo>
                    <a:pt x="35072" y="34631"/>
                  </a:lnTo>
                  <a:cubicBezTo>
                    <a:pt x="34750" y="34258"/>
                    <a:pt x="34411" y="33886"/>
                    <a:pt x="34072" y="33530"/>
                  </a:cubicBezTo>
                  <a:cubicBezTo>
                    <a:pt x="33750" y="33174"/>
                    <a:pt x="33411" y="32818"/>
                    <a:pt x="33056" y="32479"/>
                  </a:cubicBezTo>
                  <a:cubicBezTo>
                    <a:pt x="32717" y="32141"/>
                    <a:pt x="32378" y="31785"/>
                    <a:pt x="32005" y="31446"/>
                  </a:cubicBezTo>
                  <a:cubicBezTo>
                    <a:pt x="31819" y="31277"/>
                    <a:pt x="31649" y="31107"/>
                    <a:pt x="31446" y="30955"/>
                  </a:cubicBezTo>
                  <a:lnTo>
                    <a:pt x="30870" y="30497"/>
                  </a:lnTo>
                  <a:lnTo>
                    <a:pt x="30870" y="30497"/>
                  </a:lnTo>
                  <a:cubicBezTo>
                    <a:pt x="31192" y="30870"/>
                    <a:pt x="31531" y="31226"/>
                    <a:pt x="31836" y="31615"/>
                  </a:cubicBezTo>
                  <a:cubicBezTo>
                    <a:pt x="31988" y="31802"/>
                    <a:pt x="32141" y="31988"/>
                    <a:pt x="32293" y="32174"/>
                  </a:cubicBezTo>
                  <a:lnTo>
                    <a:pt x="32751" y="32751"/>
                  </a:lnTo>
                  <a:cubicBezTo>
                    <a:pt x="33056" y="33123"/>
                    <a:pt x="33360" y="33513"/>
                    <a:pt x="33665" y="33903"/>
                  </a:cubicBezTo>
                  <a:lnTo>
                    <a:pt x="34563" y="35055"/>
                  </a:lnTo>
                  <a:lnTo>
                    <a:pt x="36359" y="37359"/>
                  </a:lnTo>
                  <a:lnTo>
                    <a:pt x="38172" y="39680"/>
                  </a:lnTo>
                  <a:lnTo>
                    <a:pt x="38697" y="40341"/>
                  </a:lnTo>
                  <a:cubicBezTo>
                    <a:pt x="38596" y="40866"/>
                    <a:pt x="38443" y="41391"/>
                    <a:pt x="38291" y="41899"/>
                  </a:cubicBezTo>
                  <a:cubicBezTo>
                    <a:pt x="38054" y="42645"/>
                    <a:pt x="37782" y="43373"/>
                    <a:pt x="37477" y="44085"/>
                  </a:cubicBezTo>
                  <a:cubicBezTo>
                    <a:pt x="36851" y="45491"/>
                    <a:pt x="36054" y="46830"/>
                    <a:pt x="35089" y="48033"/>
                  </a:cubicBezTo>
                  <a:cubicBezTo>
                    <a:pt x="34614" y="48625"/>
                    <a:pt x="34072" y="49185"/>
                    <a:pt x="33513" y="49710"/>
                  </a:cubicBezTo>
                  <a:cubicBezTo>
                    <a:pt x="32954" y="50235"/>
                    <a:pt x="32344" y="50709"/>
                    <a:pt x="31700" y="51150"/>
                  </a:cubicBezTo>
                  <a:cubicBezTo>
                    <a:pt x="30802" y="51743"/>
                    <a:pt x="29853" y="52268"/>
                    <a:pt x="28871" y="52692"/>
                  </a:cubicBezTo>
                  <a:lnTo>
                    <a:pt x="28549" y="52726"/>
                  </a:lnTo>
                  <a:lnTo>
                    <a:pt x="27651" y="52810"/>
                  </a:lnTo>
                  <a:lnTo>
                    <a:pt x="26736" y="52861"/>
                  </a:lnTo>
                  <a:lnTo>
                    <a:pt x="24923" y="52963"/>
                  </a:lnTo>
                  <a:cubicBezTo>
                    <a:pt x="24330" y="52980"/>
                    <a:pt x="23720" y="52997"/>
                    <a:pt x="23110" y="53031"/>
                  </a:cubicBezTo>
                  <a:lnTo>
                    <a:pt x="22195" y="53064"/>
                  </a:lnTo>
                  <a:lnTo>
                    <a:pt x="21298" y="53064"/>
                  </a:lnTo>
                  <a:lnTo>
                    <a:pt x="19468" y="53081"/>
                  </a:lnTo>
                  <a:lnTo>
                    <a:pt x="18553" y="53081"/>
                  </a:lnTo>
                  <a:lnTo>
                    <a:pt x="17638" y="53064"/>
                  </a:lnTo>
                  <a:lnTo>
                    <a:pt x="15808" y="53064"/>
                  </a:lnTo>
                  <a:cubicBezTo>
                    <a:pt x="16418" y="53149"/>
                    <a:pt x="17028" y="53217"/>
                    <a:pt x="17638" y="53302"/>
                  </a:cubicBezTo>
                  <a:lnTo>
                    <a:pt x="18265" y="53369"/>
                  </a:lnTo>
                  <a:cubicBezTo>
                    <a:pt x="18129" y="54115"/>
                    <a:pt x="17960" y="54860"/>
                    <a:pt x="17740" y="55589"/>
                  </a:cubicBezTo>
                  <a:cubicBezTo>
                    <a:pt x="17519" y="56317"/>
                    <a:pt x="17248" y="57046"/>
                    <a:pt x="16960" y="57774"/>
                  </a:cubicBezTo>
                  <a:cubicBezTo>
                    <a:pt x="16367" y="59198"/>
                    <a:pt x="15605" y="60553"/>
                    <a:pt x="14707" y="61807"/>
                  </a:cubicBezTo>
                  <a:cubicBezTo>
                    <a:pt x="13809" y="63060"/>
                    <a:pt x="12759" y="64196"/>
                    <a:pt x="11573" y="65178"/>
                  </a:cubicBezTo>
                  <a:cubicBezTo>
                    <a:pt x="10607" y="65958"/>
                    <a:pt x="9573" y="66652"/>
                    <a:pt x="8489" y="67228"/>
                  </a:cubicBezTo>
                  <a:lnTo>
                    <a:pt x="7862" y="67364"/>
                  </a:lnTo>
                  <a:cubicBezTo>
                    <a:pt x="7354" y="67465"/>
                    <a:pt x="6829" y="67567"/>
                    <a:pt x="6304" y="67652"/>
                  </a:cubicBezTo>
                  <a:lnTo>
                    <a:pt x="5524" y="67787"/>
                  </a:lnTo>
                  <a:lnTo>
                    <a:pt x="4745" y="67906"/>
                  </a:lnTo>
                  <a:cubicBezTo>
                    <a:pt x="4220" y="67991"/>
                    <a:pt x="3677" y="68041"/>
                    <a:pt x="3169" y="68109"/>
                  </a:cubicBezTo>
                  <a:cubicBezTo>
                    <a:pt x="2119" y="68228"/>
                    <a:pt x="1051" y="68346"/>
                    <a:pt x="1" y="68363"/>
                  </a:cubicBezTo>
                  <a:cubicBezTo>
                    <a:pt x="2119" y="68363"/>
                    <a:pt x="4237" y="68194"/>
                    <a:pt x="6337" y="67872"/>
                  </a:cubicBezTo>
                  <a:cubicBezTo>
                    <a:pt x="6863" y="67804"/>
                    <a:pt x="7388" y="67720"/>
                    <a:pt x="7913" y="67635"/>
                  </a:cubicBezTo>
                  <a:cubicBezTo>
                    <a:pt x="8421" y="67533"/>
                    <a:pt x="8963" y="67465"/>
                    <a:pt x="9472" y="67347"/>
                  </a:cubicBezTo>
                  <a:lnTo>
                    <a:pt x="11047" y="67042"/>
                  </a:lnTo>
                  <a:lnTo>
                    <a:pt x="12589" y="66686"/>
                  </a:lnTo>
                  <a:cubicBezTo>
                    <a:pt x="13114" y="66584"/>
                    <a:pt x="13623" y="66432"/>
                    <a:pt x="14148" y="66296"/>
                  </a:cubicBezTo>
                  <a:cubicBezTo>
                    <a:pt x="14656" y="66161"/>
                    <a:pt x="15164" y="66042"/>
                    <a:pt x="15690" y="65890"/>
                  </a:cubicBezTo>
                  <a:lnTo>
                    <a:pt x="17214" y="65449"/>
                  </a:lnTo>
                  <a:cubicBezTo>
                    <a:pt x="17469" y="65365"/>
                    <a:pt x="17723" y="65297"/>
                    <a:pt x="17977" y="65212"/>
                  </a:cubicBezTo>
                  <a:lnTo>
                    <a:pt x="18739" y="64975"/>
                  </a:lnTo>
                  <a:lnTo>
                    <a:pt x="20247" y="64467"/>
                  </a:lnTo>
                  <a:cubicBezTo>
                    <a:pt x="20755" y="64314"/>
                    <a:pt x="21247" y="64111"/>
                    <a:pt x="21755" y="63941"/>
                  </a:cubicBezTo>
                  <a:lnTo>
                    <a:pt x="23246" y="63399"/>
                  </a:lnTo>
                  <a:lnTo>
                    <a:pt x="24737" y="62806"/>
                  </a:lnTo>
                  <a:cubicBezTo>
                    <a:pt x="25228" y="62620"/>
                    <a:pt x="25719" y="62417"/>
                    <a:pt x="26211" y="62213"/>
                  </a:cubicBezTo>
                  <a:lnTo>
                    <a:pt x="27685" y="61586"/>
                  </a:lnTo>
                  <a:cubicBezTo>
                    <a:pt x="28667" y="61180"/>
                    <a:pt x="29616" y="60705"/>
                    <a:pt x="30582" y="60248"/>
                  </a:cubicBezTo>
                  <a:lnTo>
                    <a:pt x="31310" y="59909"/>
                  </a:lnTo>
                  <a:lnTo>
                    <a:pt x="32022" y="59553"/>
                  </a:lnTo>
                  <a:lnTo>
                    <a:pt x="33445" y="58825"/>
                  </a:lnTo>
                  <a:cubicBezTo>
                    <a:pt x="33920" y="58571"/>
                    <a:pt x="34377" y="58300"/>
                    <a:pt x="34834" y="58045"/>
                  </a:cubicBezTo>
                  <a:cubicBezTo>
                    <a:pt x="35309" y="57791"/>
                    <a:pt x="35766" y="57520"/>
                    <a:pt x="36224" y="57232"/>
                  </a:cubicBezTo>
                  <a:lnTo>
                    <a:pt x="37579" y="56385"/>
                  </a:lnTo>
                  <a:lnTo>
                    <a:pt x="38901" y="55487"/>
                  </a:lnTo>
                  <a:cubicBezTo>
                    <a:pt x="39341" y="55182"/>
                    <a:pt x="39765" y="54843"/>
                    <a:pt x="40188" y="54521"/>
                  </a:cubicBezTo>
                  <a:lnTo>
                    <a:pt x="40832" y="54030"/>
                  </a:lnTo>
                  <a:cubicBezTo>
                    <a:pt x="41035" y="53861"/>
                    <a:pt x="41239" y="53691"/>
                    <a:pt x="41442" y="53505"/>
                  </a:cubicBezTo>
                  <a:cubicBezTo>
                    <a:pt x="43085" y="52133"/>
                    <a:pt x="44576" y="50574"/>
                    <a:pt x="45898" y="48880"/>
                  </a:cubicBezTo>
                  <a:cubicBezTo>
                    <a:pt x="47185" y="47152"/>
                    <a:pt x="48321" y="45339"/>
                    <a:pt x="49286" y="43407"/>
                  </a:cubicBezTo>
                  <a:lnTo>
                    <a:pt x="49981" y="41984"/>
                  </a:lnTo>
                  <a:lnTo>
                    <a:pt x="50642" y="40510"/>
                  </a:lnTo>
                  <a:cubicBezTo>
                    <a:pt x="50862" y="40019"/>
                    <a:pt x="51031" y="39511"/>
                    <a:pt x="51235" y="39019"/>
                  </a:cubicBezTo>
                  <a:cubicBezTo>
                    <a:pt x="51336" y="38782"/>
                    <a:pt x="51438" y="38528"/>
                    <a:pt x="51523" y="38274"/>
                  </a:cubicBezTo>
                  <a:lnTo>
                    <a:pt x="51777" y="37528"/>
                  </a:lnTo>
                  <a:cubicBezTo>
                    <a:pt x="51946" y="37020"/>
                    <a:pt x="52133" y="36512"/>
                    <a:pt x="52302" y="36003"/>
                  </a:cubicBezTo>
                  <a:lnTo>
                    <a:pt x="52776" y="34479"/>
                  </a:lnTo>
                  <a:lnTo>
                    <a:pt x="53014" y="33733"/>
                  </a:lnTo>
                  <a:lnTo>
                    <a:pt x="53234" y="32954"/>
                  </a:lnTo>
                  <a:lnTo>
                    <a:pt x="53674" y="31429"/>
                  </a:lnTo>
                  <a:cubicBezTo>
                    <a:pt x="53962" y="30396"/>
                    <a:pt x="54217" y="29379"/>
                    <a:pt x="54505" y="28346"/>
                  </a:cubicBezTo>
                  <a:lnTo>
                    <a:pt x="55233" y="25245"/>
                  </a:lnTo>
                  <a:cubicBezTo>
                    <a:pt x="56165" y="21094"/>
                    <a:pt x="56927" y="16926"/>
                    <a:pt x="57469" y="12708"/>
                  </a:cubicBezTo>
                  <a:lnTo>
                    <a:pt x="57639" y="11115"/>
                  </a:lnTo>
                  <a:lnTo>
                    <a:pt x="57741" y="10336"/>
                  </a:lnTo>
                  <a:lnTo>
                    <a:pt x="57791" y="9540"/>
                  </a:lnTo>
                  <a:cubicBezTo>
                    <a:pt x="57876" y="8472"/>
                    <a:pt x="57978" y="7422"/>
                    <a:pt x="58012" y="6354"/>
                  </a:cubicBezTo>
                  <a:lnTo>
                    <a:pt x="58079" y="4762"/>
                  </a:lnTo>
                  <a:lnTo>
                    <a:pt x="58079" y="3677"/>
                  </a:lnTo>
                  <a:cubicBezTo>
                    <a:pt x="58079" y="3666"/>
                    <a:pt x="58087" y="3663"/>
                    <a:pt x="58096" y="3657"/>
                  </a:cubicBezTo>
                  <a:lnTo>
                    <a:pt x="58096" y="3657"/>
                  </a:lnTo>
                  <a:lnTo>
                    <a:pt x="58096" y="3677"/>
                  </a:lnTo>
                  <a:lnTo>
                    <a:pt x="58113" y="3644"/>
                  </a:lnTo>
                  <a:lnTo>
                    <a:pt x="58113" y="3644"/>
                  </a:lnTo>
                  <a:cubicBezTo>
                    <a:pt x="58107" y="3649"/>
                    <a:pt x="58102" y="3653"/>
                    <a:pt x="58096" y="3657"/>
                  </a:cubicBezTo>
                  <a:lnTo>
                    <a:pt x="58096" y="3657"/>
                  </a:lnTo>
                  <a:lnTo>
                    <a:pt x="58096" y="3186"/>
                  </a:lnTo>
                  <a:lnTo>
                    <a:pt x="58096" y="2390"/>
                  </a:lnTo>
                  <a:cubicBezTo>
                    <a:pt x="58096" y="2119"/>
                    <a:pt x="58062" y="1848"/>
                    <a:pt x="58046" y="1594"/>
                  </a:cubicBezTo>
                  <a:lnTo>
                    <a:pt x="57927" y="1"/>
                  </a:ln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 rot="4888273" flipH="1">
              <a:off x="8393816" y="4964255"/>
              <a:ext cx="164368" cy="158843"/>
            </a:xfrm>
            <a:custGeom>
              <a:avLst/>
              <a:gdLst/>
              <a:ahLst/>
              <a:cxnLst/>
              <a:rect l="l" t="t" r="r" b="b"/>
              <a:pathLst>
                <a:path w="6575" h="6354" extrusionOk="0">
                  <a:moveTo>
                    <a:pt x="5202" y="0"/>
                  </a:moveTo>
                  <a:lnTo>
                    <a:pt x="3287" y="1999"/>
                  </a:lnTo>
                  <a:lnTo>
                    <a:pt x="1068" y="949"/>
                  </a:lnTo>
                  <a:lnTo>
                    <a:pt x="2118" y="2745"/>
                  </a:lnTo>
                  <a:lnTo>
                    <a:pt x="1" y="3388"/>
                  </a:lnTo>
                  <a:lnTo>
                    <a:pt x="2017" y="4015"/>
                  </a:lnTo>
                  <a:lnTo>
                    <a:pt x="1390" y="5608"/>
                  </a:lnTo>
                  <a:lnTo>
                    <a:pt x="1390" y="5608"/>
                  </a:lnTo>
                  <a:lnTo>
                    <a:pt x="3084" y="4541"/>
                  </a:lnTo>
                  <a:lnTo>
                    <a:pt x="4355" y="6353"/>
                  </a:lnTo>
                  <a:lnTo>
                    <a:pt x="4456" y="4439"/>
                  </a:lnTo>
                  <a:lnTo>
                    <a:pt x="6574" y="4659"/>
                  </a:lnTo>
                  <a:lnTo>
                    <a:pt x="6574" y="4659"/>
                  </a:lnTo>
                  <a:lnTo>
                    <a:pt x="4236" y="2745"/>
                  </a:lnTo>
                  <a:lnTo>
                    <a:pt x="520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3"/>
            <p:cNvSpPr/>
            <p:nvPr/>
          </p:nvSpPr>
          <p:spPr>
            <a:xfrm rot="4888273" flipH="1">
              <a:off x="8367336" y="4176915"/>
              <a:ext cx="38973" cy="38573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3"/>
            <p:cNvSpPr/>
            <p:nvPr/>
          </p:nvSpPr>
          <p:spPr>
            <a:xfrm rot="4888273" flipH="1">
              <a:off x="7937750" y="4552421"/>
              <a:ext cx="45773" cy="38773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 rot="4888273" flipH="1">
              <a:off x="8873343" y="4313034"/>
              <a:ext cx="174518" cy="171368"/>
            </a:xfrm>
            <a:custGeom>
              <a:avLst/>
              <a:gdLst/>
              <a:ahLst/>
              <a:cxnLst/>
              <a:rect l="l" t="t" r="r" b="b"/>
              <a:pathLst>
                <a:path w="6981" h="6855" extrusionOk="0">
                  <a:moveTo>
                    <a:pt x="3482" y="1"/>
                  </a:moveTo>
                  <a:cubicBezTo>
                    <a:pt x="3376" y="1"/>
                    <a:pt x="3270" y="73"/>
                    <a:pt x="3270" y="217"/>
                  </a:cubicBezTo>
                  <a:lnTo>
                    <a:pt x="3270" y="2911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6"/>
                    <a:pt x="1272" y="946"/>
                    <a:pt x="1221" y="946"/>
                  </a:cubicBezTo>
                  <a:cubicBezTo>
                    <a:pt x="1055" y="946"/>
                    <a:pt x="912" y="1158"/>
                    <a:pt x="1068" y="1301"/>
                  </a:cubicBezTo>
                  <a:lnTo>
                    <a:pt x="2609" y="2860"/>
                  </a:lnTo>
                  <a:lnTo>
                    <a:pt x="2982" y="3233"/>
                  </a:lnTo>
                  <a:lnTo>
                    <a:pt x="271" y="3233"/>
                  </a:lnTo>
                  <a:cubicBezTo>
                    <a:pt x="0" y="3233"/>
                    <a:pt x="0" y="3656"/>
                    <a:pt x="271" y="3656"/>
                  </a:cubicBezTo>
                  <a:lnTo>
                    <a:pt x="2982" y="3656"/>
                  </a:lnTo>
                  <a:lnTo>
                    <a:pt x="1627" y="4995"/>
                  </a:lnTo>
                  <a:lnTo>
                    <a:pt x="1068" y="5554"/>
                  </a:lnTo>
                  <a:cubicBezTo>
                    <a:pt x="912" y="5710"/>
                    <a:pt x="1055" y="5926"/>
                    <a:pt x="1222" y="5926"/>
                  </a:cubicBezTo>
                  <a:cubicBezTo>
                    <a:pt x="1273" y="5926"/>
                    <a:pt x="1325" y="5906"/>
                    <a:pt x="1373" y="5859"/>
                  </a:cubicBezTo>
                  <a:lnTo>
                    <a:pt x="2897" y="4317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cubicBezTo>
                    <a:pt x="4151" y="4385"/>
                    <a:pt x="4592" y="4842"/>
                    <a:pt x="5049" y="5300"/>
                  </a:cubicBezTo>
                  <a:lnTo>
                    <a:pt x="5608" y="5859"/>
                  </a:lnTo>
                  <a:cubicBezTo>
                    <a:pt x="5653" y="5900"/>
                    <a:pt x="5702" y="5917"/>
                    <a:pt x="5750" y="5917"/>
                  </a:cubicBezTo>
                  <a:cubicBezTo>
                    <a:pt x="5921" y="5917"/>
                    <a:pt x="6072" y="5699"/>
                    <a:pt x="5913" y="5554"/>
                  </a:cubicBezTo>
                  <a:lnTo>
                    <a:pt x="4371" y="4012"/>
                  </a:lnTo>
                  <a:lnTo>
                    <a:pt x="3999" y="3639"/>
                  </a:lnTo>
                  <a:lnTo>
                    <a:pt x="6693" y="3639"/>
                  </a:lnTo>
                  <a:cubicBezTo>
                    <a:pt x="6981" y="3639"/>
                    <a:pt x="6981" y="3216"/>
                    <a:pt x="6709" y="3216"/>
                  </a:cubicBezTo>
                  <a:lnTo>
                    <a:pt x="3999" y="3216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6"/>
                    <a:pt x="5760" y="946"/>
                  </a:cubicBezTo>
                  <a:cubicBezTo>
                    <a:pt x="5709" y="946"/>
                    <a:pt x="5656" y="966"/>
                    <a:pt x="5608" y="1013"/>
                  </a:cubicBezTo>
                  <a:lnTo>
                    <a:pt x="4066" y="2538"/>
                  </a:lnTo>
                  <a:lnTo>
                    <a:pt x="3694" y="2911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>
              <a:off x="8076708" y="240042"/>
              <a:ext cx="270453" cy="275760"/>
            </a:xfrm>
            <a:custGeom>
              <a:avLst/>
              <a:gdLst/>
              <a:ahLst/>
              <a:cxnLst/>
              <a:rect l="l" t="t" r="r" b="b"/>
              <a:pathLst>
                <a:path w="12945" h="13199" extrusionOk="0">
                  <a:moveTo>
                    <a:pt x="7904" y="0"/>
                  </a:moveTo>
                  <a:cubicBezTo>
                    <a:pt x="7176" y="0"/>
                    <a:pt x="6296" y="172"/>
                    <a:pt x="5236" y="602"/>
                  </a:cubicBezTo>
                  <a:cubicBezTo>
                    <a:pt x="1" y="2703"/>
                    <a:pt x="1475" y="9463"/>
                    <a:pt x="3762" y="11445"/>
                  </a:cubicBezTo>
                  <a:cubicBezTo>
                    <a:pt x="4852" y="12375"/>
                    <a:pt x="6552" y="13198"/>
                    <a:pt x="8237" y="13198"/>
                  </a:cubicBezTo>
                  <a:cubicBezTo>
                    <a:pt x="10114" y="13198"/>
                    <a:pt x="11971" y="12177"/>
                    <a:pt x="12945" y="9141"/>
                  </a:cubicBezTo>
                  <a:lnTo>
                    <a:pt x="12945" y="9141"/>
                  </a:lnTo>
                  <a:cubicBezTo>
                    <a:pt x="12944" y="9141"/>
                    <a:pt x="11225" y="10563"/>
                    <a:pt x="9376" y="10563"/>
                  </a:cubicBezTo>
                  <a:cubicBezTo>
                    <a:pt x="8400" y="10563"/>
                    <a:pt x="7388" y="10167"/>
                    <a:pt x="6574" y="8955"/>
                  </a:cubicBezTo>
                  <a:cubicBezTo>
                    <a:pt x="4568" y="5967"/>
                    <a:pt x="6853" y="2278"/>
                    <a:pt x="9743" y="2278"/>
                  </a:cubicBezTo>
                  <a:cubicBezTo>
                    <a:pt x="10245" y="2278"/>
                    <a:pt x="10765" y="2389"/>
                    <a:pt x="11284" y="2635"/>
                  </a:cubicBezTo>
                  <a:cubicBezTo>
                    <a:pt x="11284" y="2635"/>
                    <a:pt x="10757" y="0"/>
                    <a:pt x="7904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8768238" y="534988"/>
              <a:ext cx="143030" cy="224782"/>
            </a:xfrm>
            <a:custGeom>
              <a:avLst/>
              <a:gdLst/>
              <a:ahLst/>
              <a:cxnLst/>
              <a:rect l="l" t="t" r="r" b="b"/>
              <a:pathLst>
                <a:path w="6846" h="10759" extrusionOk="0">
                  <a:moveTo>
                    <a:pt x="2966" y="0"/>
                  </a:moveTo>
                  <a:lnTo>
                    <a:pt x="2678" y="3931"/>
                  </a:lnTo>
                  <a:lnTo>
                    <a:pt x="1" y="4490"/>
                  </a:lnTo>
                  <a:lnTo>
                    <a:pt x="2153" y="6557"/>
                  </a:lnTo>
                  <a:lnTo>
                    <a:pt x="1000" y="10758"/>
                  </a:lnTo>
                  <a:lnTo>
                    <a:pt x="3830" y="7997"/>
                  </a:lnTo>
                  <a:lnTo>
                    <a:pt x="6693" y="9860"/>
                  </a:lnTo>
                  <a:lnTo>
                    <a:pt x="5270" y="5506"/>
                  </a:lnTo>
                  <a:lnTo>
                    <a:pt x="6846" y="3253"/>
                  </a:lnTo>
                  <a:lnTo>
                    <a:pt x="4508" y="3643"/>
                  </a:lnTo>
                  <a:lnTo>
                    <a:pt x="2966" y="0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3"/>
            <p:cNvSpPr/>
            <p:nvPr/>
          </p:nvSpPr>
          <p:spPr>
            <a:xfrm>
              <a:off x="6895571" y="4600702"/>
              <a:ext cx="270098" cy="275656"/>
            </a:xfrm>
            <a:custGeom>
              <a:avLst/>
              <a:gdLst/>
              <a:ahLst/>
              <a:cxnLst/>
              <a:rect l="l" t="t" r="r" b="b"/>
              <a:pathLst>
                <a:path w="12928" h="13194" extrusionOk="0">
                  <a:moveTo>
                    <a:pt x="5038" y="1"/>
                  </a:moveTo>
                  <a:cubicBezTo>
                    <a:pt x="2172" y="1"/>
                    <a:pt x="1643" y="2645"/>
                    <a:pt x="1643" y="2645"/>
                  </a:cubicBezTo>
                  <a:cubicBezTo>
                    <a:pt x="2164" y="2398"/>
                    <a:pt x="2686" y="2286"/>
                    <a:pt x="3190" y="2286"/>
                  </a:cubicBezTo>
                  <a:cubicBezTo>
                    <a:pt x="6081" y="2286"/>
                    <a:pt x="8376" y="5961"/>
                    <a:pt x="6370" y="8947"/>
                  </a:cubicBezTo>
                  <a:cubicBezTo>
                    <a:pt x="5554" y="10163"/>
                    <a:pt x="4538" y="10560"/>
                    <a:pt x="3558" y="10560"/>
                  </a:cubicBezTo>
                  <a:cubicBezTo>
                    <a:pt x="1714" y="10560"/>
                    <a:pt x="0" y="9151"/>
                    <a:pt x="0" y="9150"/>
                  </a:cubicBezTo>
                  <a:lnTo>
                    <a:pt x="0" y="9150"/>
                  </a:lnTo>
                  <a:cubicBezTo>
                    <a:pt x="965" y="12172"/>
                    <a:pt x="2822" y="13193"/>
                    <a:pt x="4699" y="13193"/>
                  </a:cubicBezTo>
                  <a:cubicBezTo>
                    <a:pt x="6380" y="13193"/>
                    <a:pt x="8077" y="12374"/>
                    <a:pt x="9166" y="11438"/>
                  </a:cubicBezTo>
                  <a:cubicBezTo>
                    <a:pt x="11470" y="9455"/>
                    <a:pt x="12927" y="2695"/>
                    <a:pt x="7692" y="595"/>
                  </a:cubicBezTo>
                  <a:cubicBezTo>
                    <a:pt x="6638" y="170"/>
                    <a:pt x="5763" y="1"/>
                    <a:pt x="5038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3"/>
            <p:cNvSpPr/>
            <p:nvPr/>
          </p:nvSpPr>
          <p:spPr>
            <a:xfrm>
              <a:off x="7547447" y="4074435"/>
              <a:ext cx="143009" cy="224782"/>
            </a:xfrm>
            <a:custGeom>
              <a:avLst/>
              <a:gdLst/>
              <a:ahLst/>
              <a:cxnLst/>
              <a:rect l="l" t="t" r="r" b="b"/>
              <a:pathLst>
                <a:path w="6845" h="10759" extrusionOk="0">
                  <a:moveTo>
                    <a:pt x="3880" y="0"/>
                  </a:moveTo>
                  <a:lnTo>
                    <a:pt x="2355" y="3626"/>
                  </a:lnTo>
                  <a:lnTo>
                    <a:pt x="0" y="3253"/>
                  </a:lnTo>
                  <a:lnTo>
                    <a:pt x="1576" y="5490"/>
                  </a:lnTo>
                  <a:lnTo>
                    <a:pt x="153" y="9844"/>
                  </a:lnTo>
                  <a:lnTo>
                    <a:pt x="3016" y="7980"/>
                  </a:lnTo>
                  <a:lnTo>
                    <a:pt x="5845" y="10759"/>
                  </a:lnTo>
                  <a:lnTo>
                    <a:pt x="4693" y="6540"/>
                  </a:lnTo>
                  <a:lnTo>
                    <a:pt x="6845" y="4490"/>
                  </a:lnTo>
                  <a:lnTo>
                    <a:pt x="4168" y="3914"/>
                  </a:lnTo>
                  <a:lnTo>
                    <a:pt x="3880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3"/>
            <p:cNvSpPr/>
            <p:nvPr/>
          </p:nvSpPr>
          <p:spPr>
            <a:xfrm>
              <a:off x="8741579" y="17958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4982" h="4982" extrusionOk="0">
                  <a:moveTo>
                    <a:pt x="2491" y="0"/>
                  </a:moveTo>
                  <a:cubicBezTo>
                    <a:pt x="1119" y="0"/>
                    <a:pt x="0" y="1118"/>
                    <a:pt x="0" y="2491"/>
                  </a:cubicBezTo>
                  <a:cubicBezTo>
                    <a:pt x="0" y="3863"/>
                    <a:pt x="1119" y="4981"/>
                    <a:pt x="2491" y="4981"/>
                  </a:cubicBezTo>
                  <a:cubicBezTo>
                    <a:pt x="3863" y="4981"/>
                    <a:pt x="4981" y="3863"/>
                    <a:pt x="4981" y="2491"/>
                  </a:cubicBezTo>
                  <a:cubicBezTo>
                    <a:pt x="4981" y="1118"/>
                    <a:pt x="3863" y="0"/>
                    <a:pt x="2491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3"/>
            <p:cNvSpPr/>
            <p:nvPr/>
          </p:nvSpPr>
          <p:spPr>
            <a:xfrm>
              <a:off x="8334769" y="2784612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4982" h="4982" extrusionOk="0">
                  <a:moveTo>
                    <a:pt x="2491" y="0"/>
                  </a:moveTo>
                  <a:cubicBezTo>
                    <a:pt x="1119" y="0"/>
                    <a:pt x="1" y="1118"/>
                    <a:pt x="1" y="2491"/>
                  </a:cubicBezTo>
                  <a:cubicBezTo>
                    <a:pt x="1" y="3863"/>
                    <a:pt x="1119" y="4981"/>
                    <a:pt x="2491" y="4981"/>
                  </a:cubicBezTo>
                  <a:cubicBezTo>
                    <a:pt x="3863" y="4981"/>
                    <a:pt x="4982" y="3863"/>
                    <a:pt x="4982" y="2491"/>
                  </a:cubicBezTo>
                  <a:cubicBezTo>
                    <a:pt x="4982" y="1118"/>
                    <a:pt x="3863" y="0"/>
                    <a:pt x="2491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>
              <a:off x="8845668" y="1129996"/>
              <a:ext cx="101955" cy="101955"/>
            </a:xfrm>
            <a:custGeom>
              <a:avLst/>
              <a:gdLst/>
              <a:ahLst/>
              <a:cxnLst/>
              <a:rect l="l" t="t" r="r" b="b"/>
              <a:pathLst>
                <a:path w="4880" h="4880" extrusionOk="0">
                  <a:moveTo>
                    <a:pt x="2440" y="0"/>
                  </a:moveTo>
                  <a:cubicBezTo>
                    <a:pt x="2356" y="407"/>
                    <a:pt x="2305" y="813"/>
                    <a:pt x="2288" y="1220"/>
                  </a:cubicBezTo>
                  <a:cubicBezTo>
                    <a:pt x="2254" y="1559"/>
                    <a:pt x="2237" y="1898"/>
                    <a:pt x="2237" y="2237"/>
                  </a:cubicBezTo>
                  <a:cubicBezTo>
                    <a:pt x="1898" y="2237"/>
                    <a:pt x="1559" y="2254"/>
                    <a:pt x="1220" y="2270"/>
                  </a:cubicBezTo>
                  <a:cubicBezTo>
                    <a:pt x="814" y="2304"/>
                    <a:pt x="407" y="2355"/>
                    <a:pt x="1" y="2440"/>
                  </a:cubicBezTo>
                  <a:cubicBezTo>
                    <a:pt x="407" y="2525"/>
                    <a:pt x="814" y="2575"/>
                    <a:pt x="1220" y="2609"/>
                  </a:cubicBezTo>
                  <a:cubicBezTo>
                    <a:pt x="1559" y="2626"/>
                    <a:pt x="1898" y="2643"/>
                    <a:pt x="2237" y="2643"/>
                  </a:cubicBezTo>
                  <a:cubicBezTo>
                    <a:pt x="2237" y="2982"/>
                    <a:pt x="2254" y="3321"/>
                    <a:pt x="2271" y="3660"/>
                  </a:cubicBezTo>
                  <a:cubicBezTo>
                    <a:pt x="2305" y="4066"/>
                    <a:pt x="2356" y="4473"/>
                    <a:pt x="2440" y="4880"/>
                  </a:cubicBezTo>
                  <a:cubicBezTo>
                    <a:pt x="2525" y="4473"/>
                    <a:pt x="2576" y="4066"/>
                    <a:pt x="2610" y="3660"/>
                  </a:cubicBezTo>
                  <a:cubicBezTo>
                    <a:pt x="2627" y="3321"/>
                    <a:pt x="2644" y="2982"/>
                    <a:pt x="2660" y="2643"/>
                  </a:cubicBezTo>
                  <a:cubicBezTo>
                    <a:pt x="2982" y="2643"/>
                    <a:pt x="3321" y="2626"/>
                    <a:pt x="3660" y="2609"/>
                  </a:cubicBezTo>
                  <a:cubicBezTo>
                    <a:pt x="4067" y="2575"/>
                    <a:pt x="4473" y="2525"/>
                    <a:pt x="4880" y="2440"/>
                  </a:cubicBezTo>
                  <a:cubicBezTo>
                    <a:pt x="4473" y="2355"/>
                    <a:pt x="4067" y="2304"/>
                    <a:pt x="3660" y="2270"/>
                  </a:cubicBezTo>
                  <a:cubicBezTo>
                    <a:pt x="3321" y="2254"/>
                    <a:pt x="2982" y="2237"/>
                    <a:pt x="2660" y="2237"/>
                  </a:cubicBezTo>
                  <a:cubicBezTo>
                    <a:pt x="2660" y="1898"/>
                    <a:pt x="2627" y="1559"/>
                    <a:pt x="2610" y="1220"/>
                  </a:cubicBezTo>
                  <a:cubicBezTo>
                    <a:pt x="2576" y="813"/>
                    <a:pt x="2525" y="407"/>
                    <a:pt x="2440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3"/>
            <p:cNvSpPr/>
            <p:nvPr/>
          </p:nvSpPr>
          <p:spPr>
            <a:xfrm>
              <a:off x="357845" y="2888699"/>
              <a:ext cx="101955" cy="101955"/>
            </a:xfrm>
            <a:custGeom>
              <a:avLst/>
              <a:gdLst/>
              <a:ahLst/>
              <a:cxnLst/>
              <a:rect l="l" t="t" r="r" b="b"/>
              <a:pathLst>
                <a:path w="4880" h="4880" extrusionOk="0">
                  <a:moveTo>
                    <a:pt x="2440" y="0"/>
                  </a:moveTo>
                  <a:cubicBezTo>
                    <a:pt x="2355" y="390"/>
                    <a:pt x="2288" y="797"/>
                    <a:pt x="2271" y="1220"/>
                  </a:cubicBezTo>
                  <a:cubicBezTo>
                    <a:pt x="2237" y="1542"/>
                    <a:pt x="2237" y="1881"/>
                    <a:pt x="2220" y="2220"/>
                  </a:cubicBezTo>
                  <a:cubicBezTo>
                    <a:pt x="1881" y="2220"/>
                    <a:pt x="1559" y="2237"/>
                    <a:pt x="1220" y="2271"/>
                  </a:cubicBezTo>
                  <a:cubicBezTo>
                    <a:pt x="797" y="2288"/>
                    <a:pt x="390" y="2355"/>
                    <a:pt x="0" y="2440"/>
                  </a:cubicBezTo>
                  <a:cubicBezTo>
                    <a:pt x="390" y="2508"/>
                    <a:pt x="797" y="2576"/>
                    <a:pt x="1220" y="2593"/>
                  </a:cubicBezTo>
                  <a:cubicBezTo>
                    <a:pt x="1559" y="2626"/>
                    <a:pt x="1881" y="2643"/>
                    <a:pt x="2220" y="2643"/>
                  </a:cubicBezTo>
                  <a:cubicBezTo>
                    <a:pt x="2220" y="2982"/>
                    <a:pt x="2237" y="3321"/>
                    <a:pt x="2271" y="3660"/>
                  </a:cubicBezTo>
                  <a:cubicBezTo>
                    <a:pt x="2288" y="4067"/>
                    <a:pt x="2355" y="4473"/>
                    <a:pt x="2440" y="4880"/>
                  </a:cubicBezTo>
                  <a:cubicBezTo>
                    <a:pt x="2508" y="4473"/>
                    <a:pt x="2576" y="4067"/>
                    <a:pt x="2593" y="3660"/>
                  </a:cubicBezTo>
                  <a:cubicBezTo>
                    <a:pt x="2627" y="3321"/>
                    <a:pt x="2643" y="2982"/>
                    <a:pt x="2643" y="2643"/>
                  </a:cubicBezTo>
                  <a:cubicBezTo>
                    <a:pt x="2982" y="2643"/>
                    <a:pt x="3321" y="2626"/>
                    <a:pt x="3660" y="2593"/>
                  </a:cubicBezTo>
                  <a:cubicBezTo>
                    <a:pt x="4067" y="2576"/>
                    <a:pt x="4473" y="2508"/>
                    <a:pt x="4880" y="2440"/>
                  </a:cubicBezTo>
                  <a:cubicBezTo>
                    <a:pt x="4473" y="2355"/>
                    <a:pt x="4067" y="2288"/>
                    <a:pt x="3660" y="2271"/>
                  </a:cubicBezTo>
                  <a:cubicBezTo>
                    <a:pt x="3321" y="2237"/>
                    <a:pt x="2982" y="2237"/>
                    <a:pt x="2643" y="2220"/>
                  </a:cubicBezTo>
                  <a:cubicBezTo>
                    <a:pt x="2643" y="1881"/>
                    <a:pt x="2627" y="1542"/>
                    <a:pt x="2593" y="1220"/>
                  </a:cubicBezTo>
                  <a:cubicBezTo>
                    <a:pt x="2576" y="797"/>
                    <a:pt x="2508" y="390"/>
                    <a:pt x="2440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3"/>
            <p:cNvSpPr/>
            <p:nvPr/>
          </p:nvSpPr>
          <p:spPr>
            <a:xfrm>
              <a:off x="7547458" y="4557505"/>
              <a:ext cx="101955" cy="101976"/>
            </a:xfrm>
            <a:custGeom>
              <a:avLst/>
              <a:gdLst/>
              <a:ahLst/>
              <a:cxnLst/>
              <a:rect l="l" t="t" r="r" b="b"/>
              <a:pathLst>
                <a:path w="4880" h="4881" extrusionOk="0">
                  <a:moveTo>
                    <a:pt x="2440" y="1"/>
                  </a:moveTo>
                  <a:cubicBezTo>
                    <a:pt x="2355" y="407"/>
                    <a:pt x="2305" y="814"/>
                    <a:pt x="2271" y="1221"/>
                  </a:cubicBezTo>
                  <a:cubicBezTo>
                    <a:pt x="2254" y="1559"/>
                    <a:pt x="2237" y="1898"/>
                    <a:pt x="2237" y="2237"/>
                  </a:cubicBezTo>
                  <a:cubicBezTo>
                    <a:pt x="1898" y="2237"/>
                    <a:pt x="1559" y="2254"/>
                    <a:pt x="1220" y="2271"/>
                  </a:cubicBezTo>
                  <a:cubicBezTo>
                    <a:pt x="814" y="2305"/>
                    <a:pt x="407" y="2356"/>
                    <a:pt x="0" y="2440"/>
                  </a:cubicBezTo>
                  <a:cubicBezTo>
                    <a:pt x="407" y="2525"/>
                    <a:pt x="814" y="2576"/>
                    <a:pt x="1220" y="2610"/>
                  </a:cubicBezTo>
                  <a:cubicBezTo>
                    <a:pt x="1559" y="2627"/>
                    <a:pt x="1898" y="2644"/>
                    <a:pt x="2237" y="2644"/>
                  </a:cubicBezTo>
                  <a:cubicBezTo>
                    <a:pt x="2237" y="2983"/>
                    <a:pt x="2254" y="3321"/>
                    <a:pt x="2271" y="3660"/>
                  </a:cubicBezTo>
                  <a:cubicBezTo>
                    <a:pt x="2305" y="4067"/>
                    <a:pt x="2355" y="4473"/>
                    <a:pt x="2440" y="4880"/>
                  </a:cubicBezTo>
                  <a:cubicBezTo>
                    <a:pt x="2525" y="4473"/>
                    <a:pt x="2576" y="4067"/>
                    <a:pt x="2609" y="3660"/>
                  </a:cubicBezTo>
                  <a:cubicBezTo>
                    <a:pt x="2626" y="3321"/>
                    <a:pt x="2643" y="2983"/>
                    <a:pt x="2643" y="2644"/>
                  </a:cubicBezTo>
                  <a:cubicBezTo>
                    <a:pt x="2982" y="2644"/>
                    <a:pt x="3321" y="2627"/>
                    <a:pt x="3660" y="2610"/>
                  </a:cubicBezTo>
                  <a:cubicBezTo>
                    <a:pt x="4067" y="2576"/>
                    <a:pt x="4473" y="2525"/>
                    <a:pt x="4880" y="2440"/>
                  </a:cubicBezTo>
                  <a:cubicBezTo>
                    <a:pt x="4473" y="2356"/>
                    <a:pt x="4067" y="2305"/>
                    <a:pt x="3660" y="2271"/>
                  </a:cubicBezTo>
                  <a:cubicBezTo>
                    <a:pt x="3321" y="2254"/>
                    <a:pt x="2982" y="2237"/>
                    <a:pt x="2643" y="2237"/>
                  </a:cubicBezTo>
                  <a:cubicBezTo>
                    <a:pt x="2643" y="1898"/>
                    <a:pt x="2626" y="1559"/>
                    <a:pt x="2609" y="1221"/>
                  </a:cubicBezTo>
                  <a:cubicBezTo>
                    <a:pt x="2576" y="814"/>
                    <a:pt x="2525" y="407"/>
                    <a:pt x="2440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3"/>
            <p:cNvSpPr/>
            <p:nvPr/>
          </p:nvSpPr>
          <p:spPr>
            <a:xfrm>
              <a:off x="802381" y="4411426"/>
              <a:ext cx="322831" cy="320763"/>
            </a:xfrm>
            <a:custGeom>
              <a:avLst/>
              <a:gdLst/>
              <a:ahLst/>
              <a:cxnLst/>
              <a:rect l="l" t="t" r="r" b="b"/>
              <a:pathLst>
                <a:path w="15452" h="15353" extrusionOk="0">
                  <a:moveTo>
                    <a:pt x="7468" y="0"/>
                  </a:moveTo>
                  <a:cubicBezTo>
                    <a:pt x="7442" y="0"/>
                    <a:pt x="7415" y="1"/>
                    <a:pt x="7387" y="3"/>
                  </a:cubicBezTo>
                  <a:cubicBezTo>
                    <a:pt x="6133" y="88"/>
                    <a:pt x="6167" y="1951"/>
                    <a:pt x="7438" y="1968"/>
                  </a:cubicBezTo>
                  <a:cubicBezTo>
                    <a:pt x="7404" y="2714"/>
                    <a:pt x="7370" y="3442"/>
                    <a:pt x="7353" y="4188"/>
                  </a:cubicBezTo>
                  <a:cubicBezTo>
                    <a:pt x="7319" y="5171"/>
                    <a:pt x="7319" y="6136"/>
                    <a:pt x="7302" y="7102"/>
                  </a:cubicBezTo>
                  <a:cubicBezTo>
                    <a:pt x="6624" y="6424"/>
                    <a:pt x="5930" y="5747"/>
                    <a:pt x="5218" y="5086"/>
                  </a:cubicBezTo>
                  <a:cubicBezTo>
                    <a:pt x="4388" y="4290"/>
                    <a:pt x="3541" y="3527"/>
                    <a:pt x="2677" y="2782"/>
                  </a:cubicBezTo>
                  <a:lnTo>
                    <a:pt x="2677" y="2782"/>
                  </a:lnTo>
                  <a:cubicBezTo>
                    <a:pt x="3422" y="3646"/>
                    <a:pt x="4185" y="4476"/>
                    <a:pt x="4981" y="5323"/>
                  </a:cubicBezTo>
                  <a:cubicBezTo>
                    <a:pt x="5642" y="6018"/>
                    <a:pt x="6320" y="6712"/>
                    <a:pt x="7014" y="7407"/>
                  </a:cubicBezTo>
                  <a:cubicBezTo>
                    <a:pt x="6031" y="7407"/>
                    <a:pt x="5066" y="7424"/>
                    <a:pt x="4100" y="7458"/>
                  </a:cubicBezTo>
                  <a:cubicBezTo>
                    <a:pt x="3388" y="7475"/>
                    <a:pt x="2694" y="7492"/>
                    <a:pt x="1999" y="7542"/>
                  </a:cubicBezTo>
                  <a:cubicBezTo>
                    <a:pt x="1950" y="6912"/>
                    <a:pt x="1481" y="6610"/>
                    <a:pt x="1010" y="6610"/>
                  </a:cubicBezTo>
                  <a:cubicBezTo>
                    <a:pt x="506" y="6610"/>
                    <a:pt x="0" y="6954"/>
                    <a:pt x="0" y="7610"/>
                  </a:cubicBezTo>
                  <a:cubicBezTo>
                    <a:pt x="0" y="8277"/>
                    <a:pt x="509" y="8626"/>
                    <a:pt x="1014" y="8626"/>
                  </a:cubicBezTo>
                  <a:cubicBezTo>
                    <a:pt x="1484" y="8626"/>
                    <a:pt x="1950" y="8324"/>
                    <a:pt x="1999" y="7695"/>
                  </a:cubicBezTo>
                  <a:cubicBezTo>
                    <a:pt x="2694" y="7746"/>
                    <a:pt x="3388" y="7763"/>
                    <a:pt x="4100" y="7780"/>
                  </a:cubicBezTo>
                  <a:cubicBezTo>
                    <a:pt x="5066" y="7814"/>
                    <a:pt x="6031" y="7814"/>
                    <a:pt x="7014" y="7830"/>
                  </a:cubicBezTo>
                  <a:cubicBezTo>
                    <a:pt x="6320" y="8525"/>
                    <a:pt x="5642" y="9220"/>
                    <a:pt x="4981" y="9914"/>
                  </a:cubicBezTo>
                  <a:cubicBezTo>
                    <a:pt x="4185" y="10745"/>
                    <a:pt x="3422" y="11592"/>
                    <a:pt x="2677" y="12456"/>
                  </a:cubicBezTo>
                  <a:cubicBezTo>
                    <a:pt x="3541" y="11710"/>
                    <a:pt x="4388" y="10948"/>
                    <a:pt x="5218" y="10169"/>
                  </a:cubicBezTo>
                  <a:cubicBezTo>
                    <a:pt x="5930" y="9491"/>
                    <a:pt x="6624" y="8813"/>
                    <a:pt x="7302" y="8118"/>
                  </a:cubicBezTo>
                  <a:cubicBezTo>
                    <a:pt x="7302" y="9101"/>
                    <a:pt x="7319" y="10067"/>
                    <a:pt x="7353" y="11050"/>
                  </a:cubicBezTo>
                  <a:cubicBezTo>
                    <a:pt x="7370" y="11795"/>
                    <a:pt x="7404" y="12557"/>
                    <a:pt x="7438" y="13320"/>
                  </a:cubicBezTo>
                  <a:cubicBezTo>
                    <a:pt x="6133" y="13421"/>
                    <a:pt x="6235" y="15353"/>
                    <a:pt x="7522" y="15353"/>
                  </a:cubicBezTo>
                  <a:cubicBezTo>
                    <a:pt x="8810" y="15353"/>
                    <a:pt x="8912" y="13421"/>
                    <a:pt x="7590" y="13320"/>
                  </a:cubicBezTo>
                  <a:cubicBezTo>
                    <a:pt x="7641" y="12557"/>
                    <a:pt x="7658" y="11795"/>
                    <a:pt x="7675" y="11033"/>
                  </a:cubicBezTo>
                  <a:cubicBezTo>
                    <a:pt x="7709" y="10067"/>
                    <a:pt x="7726" y="9084"/>
                    <a:pt x="7726" y="8118"/>
                  </a:cubicBezTo>
                  <a:cubicBezTo>
                    <a:pt x="8420" y="8796"/>
                    <a:pt x="9115" y="9491"/>
                    <a:pt x="9827" y="10152"/>
                  </a:cubicBezTo>
                  <a:cubicBezTo>
                    <a:pt x="10640" y="10931"/>
                    <a:pt x="11487" y="11710"/>
                    <a:pt x="12368" y="12456"/>
                  </a:cubicBezTo>
                  <a:cubicBezTo>
                    <a:pt x="11622" y="11592"/>
                    <a:pt x="10843" y="10745"/>
                    <a:pt x="10064" y="9914"/>
                  </a:cubicBezTo>
                  <a:cubicBezTo>
                    <a:pt x="9386" y="9203"/>
                    <a:pt x="8708" y="8508"/>
                    <a:pt x="8031" y="7814"/>
                  </a:cubicBezTo>
                  <a:cubicBezTo>
                    <a:pt x="8996" y="7814"/>
                    <a:pt x="9979" y="7814"/>
                    <a:pt x="10945" y="7780"/>
                  </a:cubicBezTo>
                  <a:cubicBezTo>
                    <a:pt x="11673" y="7763"/>
                    <a:pt x="12402" y="7729"/>
                    <a:pt x="13130" y="7695"/>
                  </a:cubicBezTo>
                  <a:cubicBezTo>
                    <a:pt x="13175" y="8258"/>
                    <a:pt x="13651" y="8613"/>
                    <a:pt x="14137" y="8613"/>
                  </a:cubicBezTo>
                  <a:cubicBezTo>
                    <a:pt x="14396" y="8613"/>
                    <a:pt x="14658" y="8512"/>
                    <a:pt x="14858" y="8288"/>
                  </a:cubicBezTo>
                  <a:cubicBezTo>
                    <a:pt x="15451" y="7644"/>
                    <a:pt x="14994" y="6611"/>
                    <a:pt x="14130" y="6611"/>
                  </a:cubicBezTo>
                  <a:cubicBezTo>
                    <a:pt x="13605" y="6611"/>
                    <a:pt x="13164" y="7017"/>
                    <a:pt x="13130" y="7542"/>
                  </a:cubicBezTo>
                  <a:cubicBezTo>
                    <a:pt x="12402" y="7492"/>
                    <a:pt x="11673" y="7475"/>
                    <a:pt x="10945" y="7441"/>
                  </a:cubicBezTo>
                  <a:cubicBezTo>
                    <a:pt x="9979" y="7424"/>
                    <a:pt x="8996" y="7407"/>
                    <a:pt x="8031" y="7407"/>
                  </a:cubicBezTo>
                  <a:cubicBezTo>
                    <a:pt x="8708" y="6712"/>
                    <a:pt x="9386" y="6018"/>
                    <a:pt x="10064" y="5323"/>
                  </a:cubicBezTo>
                  <a:cubicBezTo>
                    <a:pt x="10843" y="4493"/>
                    <a:pt x="11622" y="3646"/>
                    <a:pt x="12368" y="2782"/>
                  </a:cubicBezTo>
                  <a:lnTo>
                    <a:pt x="12368" y="2782"/>
                  </a:lnTo>
                  <a:cubicBezTo>
                    <a:pt x="11487" y="3510"/>
                    <a:pt x="10657" y="4290"/>
                    <a:pt x="9827" y="5069"/>
                  </a:cubicBezTo>
                  <a:cubicBezTo>
                    <a:pt x="9115" y="5747"/>
                    <a:pt x="8420" y="6424"/>
                    <a:pt x="7726" y="7102"/>
                  </a:cubicBezTo>
                  <a:cubicBezTo>
                    <a:pt x="7726" y="6136"/>
                    <a:pt x="7709" y="5171"/>
                    <a:pt x="7675" y="4188"/>
                  </a:cubicBezTo>
                  <a:cubicBezTo>
                    <a:pt x="7658" y="3442"/>
                    <a:pt x="7641" y="2714"/>
                    <a:pt x="7590" y="1951"/>
                  </a:cubicBezTo>
                  <a:cubicBezTo>
                    <a:pt x="8832" y="1769"/>
                    <a:pt x="8634" y="0"/>
                    <a:pt x="7468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>
              <a:off x="7973762" y="3517552"/>
              <a:ext cx="330332" cy="329212"/>
            </a:xfrm>
            <a:custGeom>
              <a:avLst/>
              <a:gdLst/>
              <a:ahLst/>
              <a:cxnLst/>
              <a:rect l="l" t="t" r="r" b="b"/>
              <a:pathLst>
                <a:path w="10574" h="10539" extrusionOk="0">
                  <a:moveTo>
                    <a:pt x="5135" y="1"/>
                  </a:moveTo>
                  <a:cubicBezTo>
                    <a:pt x="4287" y="1"/>
                    <a:pt x="4220" y="1288"/>
                    <a:pt x="5101" y="1356"/>
                  </a:cubicBezTo>
                  <a:cubicBezTo>
                    <a:pt x="5033" y="2525"/>
                    <a:pt x="4999" y="3711"/>
                    <a:pt x="4999" y="4880"/>
                  </a:cubicBezTo>
                  <a:cubicBezTo>
                    <a:pt x="3966" y="3864"/>
                    <a:pt x="2932" y="2864"/>
                    <a:pt x="1831" y="1915"/>
                  </a:cubicBezTo>
                  <a:lnTo>
                    <a:pt x="1831" y="1915"/>
                  </a:lnTo>
                  <a:cubicBezTo>
                    <a:pt x="2780" y="3017"/>
                    <a:pt x="3779" y="4050"/>
                    <a:pt x="4796" y="5084"/>
                  </a:cubicBezTo>
                  <a:cubicBezTo>
                    <a:pt x="3644" y="5084"/>
                    <a:pt x="2508" y="5117"/>
                    <a:pt x="1356" y="5185"/>
                  </a:cubicBezTo>
                  <a:cubicBezTo>
                    <a:pt x="1324" y="4751"/>
                    <a:pt x="1006" y="4543"/>
                    <a:pt x="686" y="4543"/>
                  </a:cubicBezTo>
                  <a:cubicBezTo>
                    <a:pt x="345" y="4543"/>
                    <a:pt x="1" y="4781"/>
                    <a:pt x="1" y="5236"/>
                  </a:cubicBezTo>
                  <a:cubicBezTo>
                    <a:pt x="1" y="5683"/>
                    <a:pt x="345" y="5917"/>
                    <a:pt x="687" y="5917"/>
                  </a:cubicBezTo>
                  <a:cubicBezTo>
                    <a:pt x="1006" y="5917"/>
                    <a:pt x="1324" y="5712"/>
                    <a:pt x="1356" y="5287"/>
                  </a:cubicBezTo>
                  <a:cubicBezTo>
                    <a:pt x="2508" y="5355"/>
                    <a:pt x="3644" y="5372"/>
                    <a:pt x="4796" y="5372"/>
                  </a:cubicBezTo>
                  <a:cubicBezTo>
                    <a:pt x="3779" y="6405"/>
                    <a:pt x="2763" y="7438"/>
                    <a:pt x="1831" y="8557"/>
                  </a:cubicBezTo>
                  <a:cubicBezTo>
                    <a:pt x="2915" y="7608"/>
                    <a:pt x="3966" y="6608"/>
                    <a:pt x="4999" y="5592"/>
                  </a:cubicBezTo>
                  <a:cubicBezTo>
                    <a:pt x="4999" y="6778"/>
                    <a:pt x="5033" y="7964"/>
                    <a:pt x="5101" y="9133"/>
                  </a:cubicBezTo>
                  <a:cubicBezTo>
                    <a:pt x="4186" y="9200"/>
                    <a:pt x="4254" y="10539"/>
                    <a:pt x="5151" y="10539"/>
                  </a:cubicBezTo>
                  <a:cubicBezTo>
                    <a:pt x="6032" y="10539"/>
                    <a:pt x="6100" y="9200"/>
                    <a:pt x="5185" y="9133"/>
                  </a:cubicBezTo>
                  <a:cubicBezTo>
                    <a:pt x="5253" y="7947"/>
                    <a:pt x="5287" y="6761"/>
                    <a:pt x="5287" y="5575"/>
                  </a:cubicBezTo>
                  <a:cubicBezTo>
                    <a:pt x="6320" y="6591"/>
                    <a:pt x="7354" y="7608"/>
                    <a:pt x="8455" y="8540"/>
                  </a:cubicBezTo>
                  <a:cubicBezTo>
                    <a:pt x="7506" y="7455"/>
                    <a:pt x="6507" y="6405"/>
                    <a:pt x="5490" y="5372"/>
                  </a:cubicBezTo>
                  <a:cubicBezTo>
                    <a:pt x="6659" y="5372"/>
                    <a:pt x="7811" y="5338"/>
                    <a:pt x="8980" y="5270"/>
                  </a:cubicBezTo>
                  <a:cubicBezTo>
                    <a:pt x="9014" y="5669"/>
                    <a:pt x="9336" y="5915"/>
                    <a:pt x="9670" y="5915"/>
                  </a:cubicBezTo>
                  <a:cubicBezTo>
                    <a:pt x="9846" y="5915"/>
                    <a:pt x="10026" y="5846"/>
                    <a:pt x="10166" y="5693"/>
                  </a:cubicBezTo>
                  <a:cubicBezTo>
                    <a:pt x="10573" y="5253"/>
                    <a:pt x="10268" y="4541"/>
                    <a:pt x="9658" y="4541"/>
                  </a:cubicBezTo>
                  <a:lnTo>
                    <a:pt x="9658" y="4558"/>
                  </a:lnTo>
                  <a:cubicBezTo>
                    <a:pt x="9302" y="4558"/>
                    <a:pt x="8997" y="4829"/>
                    <a:pt x="8980" y="5185"/>
                  </a:cubicBezTo>
                  <a:cubicBezTo>
                    <a:pt x="7811" y="5117"/>
                    <a:pt x="6642" y="5100"/>
                    <a:pt x="5490" y="5100"/>
                  </a:cubicBezTo>
                  <a:cubicBezTo>
                    <a:pt x="6507" y="4067"/>
                    <a:pt x="7506" y="3033"/>
                    <a:pt x="8455" y="1915"/>
                  </a:cubicBezTo>
                  <a:lnTo>
                    <a:pt x="8455" y="1915"/>
                  </a:lnTo>
                  <a:cubicBezTo>
                    <a:pt x="7354" y="2864"/>
                    <a:pt x="6320" y="3864"/>
                    <a:pt x="5287" y="4880"/>
                  </a:cubicBezTo>
                  <a:cubicBezTo>
                    <a:pt x="5287" y="3711"/>
                    <a:pt x="5253" y="2525"/>
                    <a:pt x="5185" y="1356"/>
                  </a:cubicBezTo>
                  <a:cubicBezTo>
                    <a:pt x="6066" y="1288"/>
                    <a:pt x="5999" y="1"/>
                    <a:pt x="5135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>
              <a:off x="8635505" y="2446599"/>
              <a:ext cx="275760" cy="250292"/>
            </a:xfrm>
            <a:custGeom>
              <a:avLst/>
              <a:gdLst/>
              <a:ahLst/>
              <a:cxnLst/>
              <a:rect l="l" t="t" r="r" b="b"/>
              <a:pathLst>
                <a:path w="13199" h="11980" extrusionOk="0">
                  <a:moveTo>
                    <a:pt x="3694" y="1"/>
                  </a:moveTo>
                  <a:lnTo>
                    <a:pt x="4592" y="4711"/>
                  </a:lnTo>
                  <a:lnTo>
                    <a:pt x="1" y="6812"/>
                  </a:lnTo>
                  <a:lnTo>
                    <a:pt x="5033" y="6812"/>
                  </a:lnTo>
                  <a:lnTo>
                    <a:pt x="3813" y="11606"/>
                  </a:lnTo>
                  <a:lnTo>
                    <a:pt x="6693" y="7455"/>
                  </a:lnTo>
                  <a:lnTo>
                    <a:pt x="9505" y="11979"/>
                  </a:lnTo>
                  <a:lnTo>
                    <a:pt x="8472" y="7066"/>
                  </a:lnTo>
                  <a:lnTo>
                    <a:pt x="13199" y="5981"/>
                  </a:lnTo>
                  <a:lnTo>
                    <a:pt x="8421" y="5931"/>
                  </a:lnTo>
                  <a:lnTo>
                    <a:pt x="11979" y="1712"/>
                  </a:lnTo>
                  <a:lnTo>
                    <a:pt x="6439" y="4592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3"/>
            <p:cNvSpPr/>
            <p:nvPr/>
          </p:nvSpPr>
          <p:spPr>
            <a:xfrm>
              <a:off x="1164964" y="1087433"/>
              <a:ext cx="302314" cy="329203"/>
            </a:xfrm>
            <a:custGeom>
              <a:avLst/>
              <a:gdLst/>
              <a:ahLst/>
              <a:cxnLst/>
              <a:rect l="l" t="t" r="r" b="b"/>
              <a:pathLst>
                <a:path w="14470" h="15757" extrusionOk="0">
                  <a:moveTo>
                    <a:pt x="5032" y="0"/>
                  </a:moveTo>
                  <a:lnTo>
                    <a:pt x="6049" y="5998"/>
                  </a:lnTo>
                  <a:lnTo>
                    <a:pt x="1" y="10911"/>
                  </a:lnTo>
                  <a:lnTo>
                    <a:pt x="1" y="10911"/>
                  </a:lnTo>
                  <a:lnTo>
                    <a:pt x="6506" y="8624"/>
                  </a:lnTo>
                  <a:lnTo>
                    <a:pt x="6185" y="15757"/>
                  </a:lnTo>
                  <a:lnTo>
                    <a:pt x="8285" y="10013"/>
                  </a:lnTo>
                  <a:lnTo>
                    <a:pt x="12369" y="12758"/>
                  </a:lnTo>
                  <a:lnTo>
                    <a:pt x="9573" y="8488"/>
                  </a:lnTo>
                  <a:lnTo>
                    <a:pt x="14469" y="7726"/>
                  </a:lnTo>
                  <a:lnTo>
                    <a:pt x="9827" y="6896"/>
                  </a:lnTo>
                  <a:lnTo>
                    <a:pt x="13521" y="1864"/>
                  </a:lnTo>
                  <a:lnTo>
                    <a:pt x="8218" y="5879"/>
                  </a:lnTo>
                  <a:lnTo>
                    <a:pt x="503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 rot="4888273" flipH="1">
              <a:off x="8873751" y="4719159"/>
              <a:ext cx="45773" cy="38773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 rot="4888273" flipH="1">
              <a:off x="8526642" y="3421929"/>
              <a:ext cx="166918" cy="161393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 rot="-10541904" flipH="1">
              <a:off x="7291977" y="3128482"/>
              <a:ext cx="1693904" cy="1994166"/>
            </a:xfrm>
            <a:custGeom>
              <a:avLst/>
              <a:gdLst/>
              <a:ahLst/>
              <a:cxnLst/>
              <a:rect l="l" t="t" r="r" b="b"/>
              <a:pathLst>
                <a:path w="62129" h="73142" extrusionOk="0">
                  <a:moveTo>
                    <a:pt x="13791" y="1"/>
                  </a:moveTo>
                  <a:cubicBezTo>
                    <a:pt x="16841" y="1288"/>
                    <a:pt x="21060" y="7794"/>
                    <a:pt x="21060" y="7794"/>
                  </a:cubicBezTo>
                  <a:cubicBezTo>
                    <a:pt x="9919" y="3104"/>
                    <a:pt x="2176" y="2807"/>
                    <a:pt x="393" y="2807"/>
                  </a:cubicBezTo>
                  <a:cubicBezTo>
                    <a:pt x="134" y="2807"/>
                    <a:pt x="0" y="2813"/>
                    <a:pt x="0" y="2813"/>
                  </a:cubicBezTo>
                  <a:cubicBezTo>
                    <a:pt x="31140" y="9573"/>
                    <a:pt x="43627" y="28447"/>
                    <a:pt x="43627" y="28464"/>
                  </a:cubicBezTo>
                  <a:cubicBezTo>
                    <a:pt x="35974" y="23848"/>
                    <a:pt x="30959" y="23316"/>
                    <a:pt x="29054" y="23316"/>
                  </a:cubicBezTo>
                  <a:cubicBezTo>
                    <a:pt x="28484" y="23316"/>
                    <a:pt x="28193" y="23364"/>
                    <a:pt x="28193" y="23364"/>
                  </a:cubicBezTo>
                  <a:cubicBezTo>
                    <a:pt x="35461" y="24245"/>
                    <a:pt x="41967" y="29463"/>
                    <a:pt x="41967" y="29463"/>
                  </a:cubicBezTo>
                  <a:lnTo>
                    <a:pt x="34190" y="30870"/>
                  </a:lnTo>
                  <a:lnTo>
                    <a:pt x="44525" y="31005"/>
                  </a:lnTo>
                  <a:lnTo>
                    <a:pt x="46948" y="33038"/>
                  </a:lnTo>
                  <a:cubicBezTo>
                    <a:pt x="50658" y="36867"/>
                    <a:pt x="57537" y="57910"/>
                    <a:pt x="57537" y="57910"/>
                  </a:cubicBezTo>
                  <a:cubicBezTo>
                    <a:pt x="53335" y="52421"/>
                    <a:pt x="47084" y="48355"/>
                    <a:pt x="47083" y="48354"/>
                  </a:cubicBezTo>
                  <a:lnTo>
                    <a:pt x="47083" y="48354"/>
                  </a:lnTo>
                  <a:cubicBezTo>
                    <a:pt x="49252" y="50387"/>
                    <a:pt x="58807" y="64161"/>
                    <a:pt x="58807" y="64161"/>
                  </a:cubicBezTo>
                  <a:lnTo>
                    <a:pt x="59333" y="72209"/>
                  </a:lnTo>
                  <a:cubicBezTo>
                    <a:pt x="59912" y="72816"/>
                    <a:pt x="60726" y="73142"/>
                    <a:pt x="61558" y="73142"/>
                  </a:cubicBezTo>
                  <a:cubicBezTo>
                    <a:pt x="61748" y="73142"/>
                    <a:pt x="61939" y="73125"/>
                    <a:pt x="62128" y="73090"/>
                  </a:cubicBezTo>
                  <a:cubicBezTo>
                    <a:pt x="61620" y="59570"/>
                    <a:pt x="56893" y="49116"/>
                    <a:pt x="56893" y="49116"/>
                  </a:cubicBezTo>
                  <a:cubicBezTo>
                    <a:pt x="57401" y="46304"/>
                    <a:pt x="57537" y="42729"/>
                    <a:pt x="57537" y="42729"/>
                  </a:cubicBezTo>
                  <a:cubicBezTo>
                    <a:pt x="60857" y="32666"/>
                    <a:pt x="59706" y="28956"/>
                    <a:pt x="59705" y="28955"/>
                  </a:cubicBezTo>
                  <a:lnTo>
                    <a:pt x="59705" y="28955"/>
                  </a:lnTo>
                  <a:cubicBezTo>
                    <a:pt x="59180" y="33546"/>
                    <a:pt x="57283" y="38138"/>
                    <a:pt x="57283" y="38138"/>
                  </a:cubicBezTo>
                  <a:cubicBezTo>
                    <a:pt x="56639" y="31768"/>
                    <a:pt x="53962" y="24755"/>
                    <a:pt x="53962" y="24753"/>
                  </a:cubicBezTo>
                  <a:lnTo>
                    <a:pt x="53962" y="24753"/>
                  </a:lnTo>
                  <a:cubicBezTo>
                    <a:pt x="54995" y="29734"/>
                    <a:pt x="55622" y="44661"/>
                    <a:pt x="55622" y="44661"/>
                  </a:cubicBezTo>
                  <a:cubicBezTo>
                    <a:pt x="52183" y="35732"/>
                    <a:pt x="45542" y="27176"/>
                    <a:pt x="45542" y="27176"/>
                  </a:cubicBezTo>
                  <a:cubicBezTo>
                    <a:pt x="42746" y="11878"/>
                    <a:pt x="38155" y="6761"/>
                    <a:pt x="38155" y="6761"/>
                  </a:cubicBezTo>
                  <a:lnTo>
                    <a:pt x="38155" y="6761"/>
                  </a:lnTo>
                  <a:cubicBezTo>
                    <a:pt x="39934" y="10471"/>
                    <a:pt x="43254" y="24110"/>
                    <a:pt x="43254" y="24110"/>
                  </a:cubicBezTo>
                  <a:cubicBezTo>
                    <a:pt x="37003" y="16214"/>
                    <a:pt x="25007" y="9709"/>
                    <a:pt x="25007" y="9709"/>
                  </a:cubicBezTo>
                  <a:cubicBezTo>
                    <a:pt x="19264" y="1407"/>
                    <a:pt x="13792" y="1"/>
                    <a:pt x="13791" y="1"/>
                  </a:cubicBez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>
              <a:off x="253296" y="3544280"/>
              <a:ext cx="270453" cy="275760"/>
            </a:xfrm>
            <a:custGeom>
              <a:avLst/>
              <a:gdLst/>
              <a:ahLst/>
              <a:cxnLst/>
              <a:rect l="l" t="t" r="r" b="b"/>
              <a:pathLst>
                <a:path w="12945" h="13199" extrusionOk="0">
                  <a:moveTo>
                    <a:pt x="7904" y="0"/>
                  </a:moveTo>
                  <a:cubicBezTo>
                    <a:pt x="7176" y="0"/>
                    <a:pt x="6296" y="172"/>
                    <a:pt x="5236" y="602"/>
                  </a:cubicBezTo>
                  <a:cubicBezTo>
                    <a:pt x="1" y="2703"/>
                    <a:pt x="1475" y="9463"/>
                    <a:pt x="3762" y="11445"/>
                  </a:cubicBezTo>
                  <a:cubicBezTo>
                    <a:pt x="4852" y="12375"/>
                    <a:pt x="6552" y="13198"/>
                    <a:pt x="8237" y="13198"/>
                  </a:cubicBezTo>
                  <a:cubicBezTo>
                    <a:pt x="10114" y="13198"/>
                    <a:pt x="11971" y="12177"/>
                    <a:pt x="12945" y="9141"/>
                  </a:cubicBezTo>
                  <a:lnTo>
                    <a:pt x="12945" y="9141"/>
                  </a:lnTo>
                  <a:cubicBezTo>
                    <a:pt x="12944" y="9141"/>
                    <a:pt x="11225" y="10563"/>
                    <a:pt x="9376" y="10563"/>
                  </a:cubicBezTo>
                  <a:cubicBezTo>
                    <a:pt x="8400" y="10563"/>
                    <a:pt x="7388" y="10167"/>
                    <a:pt x="6574" y="8955"/>
                  </a:cubicBezTo>
                  <a:cubicBezTo>
                    <a:pt x="4568" y="5967"/>
                    <a:pt x="6853" y="2278"/>
                    <a:pt x="9743" y="2278"/>
                  </a:cubicBezTo>
                  <a:cubicBezTo>
                    <a:pt x="10245" y="2278"/>
                    <a:pt x="10765" y="2389"/>
                    <a:pt x="11284" y="2635"/>
                  </a:cubicBezTo>
                  <a:cubicBezTo>
                    <a:pt x="11284" y="2635"/>
                    <a:pt x="10757" y="0"/>
                    <a:pt x="7904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3"/>
            <p:cNvSpPr/>
            <p:nvPr/>
          </p:nvSpPr>
          <p:spPr>
            <a:xfrm>
              <a:off x="1164979" y="484653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4982" h="4982" extrusionOk="0">
                  <a:moveTo>
                    <a:pt x="2491" y="0"/>
                  </a:moveTo>
                  <a:cubicBezTo>
                    <a:pt x="1119" y="0"/>
                    <a:pt x="0" y="1118"/>
                    <a:pt x="0" y="2491"/>
                  </a:cubicBezTo>
                  <a:cubicBezTo>
                    <a:pt x="0" y="3863"/>
                    <a:pt x="1119" y="4981"/>
                    <a:pt x="2491" y="4981"/>
                  </a:cubicBezTo>
                  <a:cubicBezTo>
                    <a:pt x="3863" y="4981"/>
                    <a:pt x="4981" y="3863"/>
                    <a:pt x="4981" y="2491"/>
                  </a:cubicBezTo>
                  <a:cubicBezTo>
                    <a:pt x="4981" y="1118"/>
                    <a:pt x="3863" y="0"/>
                    <a:pt x="2491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3"/>
            <p:cNvSpPr/>
            <p:nvPr/>
          </p:nvSpPr>
          <p:spPr>
            <a:xfrm>
              <a:off x="8388725" y="1095300"/>
              <a:ext cx="174525" cy="171350"/>
            </a:xfrm>
            <a:custGeom>
              <a:avLst/>
              <a:gdLst/>
              <a:ahLst/>
              <a:cxnLst/>
              <a:rect l="l" t="t" r="r" b="b"/>
              <a:pathLst>
                <a:path w="6981" h="6854" extrusionOk="0">
                  <a:moveTo>
                    <a:pt x="3482" y="0"/>
                  </a:moveTo>
                  <a:cubicBezTo>
                    <a:pt x="3376" y="0"/>
                    <a:pt x="3270" y="72"/>
                    <a:pt x="3270" y="216"/>
                  </a:cubicBezTo>
                  <a:lnTo>
                    <a:pt x="3270" y="2910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5"/>
                    <a:pt x="1272" y="945"/>
                    <a:pt x="1221" y="945"/>
                  </a:cubicBezTo>
                  <a:cubicBezTo>
                    <a:pt x="1054" y="945"/>
                    <a:pt x="912" y="1158"/>
                    <a:pt x="1068" y="1301"/>
                  </a:cubicBezTo>
                  <a:lnTo>
                    <a:pt x="2609" y="2842"/>
                  </a:lnTo>
                  <a:lnTo>
                    <a:pt x="2982" y="3215"/>
                  </a:lnTo>
                  <a:lnTo>
                    <a:pt x="271" y="3215"/>
                  </a:lnTo>
                  <a:cubicBezTo>
                    <a:pt x="0" y="3215"/>
                    <a:pt x="0" y="3639"/>
                    <a:pt x="271" y="3639"/>
                  </a:cubicBezTo>
                  <a:lnTo>
                    <a:pt x="2982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09" y="5699"/>
                    <a:pt x="1060" y="5916"/>
                    <a:pt x="1230" y="5916"/>
                  </a:cubicBezTo>
                  <a:cubicBezTo>
                    <a:pt x="1278" y="5916"/>
                    <a:pt x="1328" y="5899"/>
                    <a:pt x="1373" y="5858"/>
                  </a:cubicBezTo>
                  <a:lnTo>
                    <a:pt x="2897" y="4316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lnTo>
                    <a:pt x="5049" y="5299"/>
                  </a:lnTo>
                  <a:lnTo>
                    <a:pt x="5608" y="5858"/>
                  </a:lnTo>
                  <a:cubicBezTo>
                    <a:pt x="5653" y="5899"/>
                    <a:pt x="5702" y="5916"/>
                    <a:pt x="5750" y="5916"/>
                  </a:cubicBezTo>
                  <a:cubicBezTo>
                    <a:pt x="5921" y="5916"/>
                    <a:pt x="6072" y="5699"/>
                    <a:pt x="5913" y="5553"/>
                  </a:cubicBezTo>
                  <a:lnTo>
                    <a:pt x="4371" y="4011"/>
                  </a:lnTo>
                  <a:lnTo>
                    <a:pt x="3999" y="3639"/>
                  </a:lnTo>
                  <a:lnTo>
                    <a:pt x="6692" y="3639"/>
                  </a:lnTo>
                  <a:cubicBezTo>
                    <a:pt x="6980" y="3639"/>
                    <a:pt x="6980" y="3215"/>
                    <a:pt x="6709" y="3215"/>
                  </a:cubicBezTo>
                  <a:lnTo>
                    <a:pt x="3999" y="3215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5"/>
                    <a:pt x="5760" y="945"/>
                  </a:cubicBezTo>
                  <a:cubicBezTo>
                    <a:pt x="5709" y="945"/>
                    <a:pt x="5656" y="965"/>
                    <a:pt x="5608" y="1013"/>
                  </a:cubicBezTo>
                  <a:lnTo>
                    <a:pt x="4066" y="2538"/>
                  </a:lnTo>
                  <a:lnTo>
                    <a:pt x="3694" y="2910"/>
                  </a:lnTo>
                  <a:lnTo>
                    <a:pt x="3694" y="216"/>
                  </a:lnTo>
                  <a:cubicBezTo>
                    <a:pt x="3694" y="72"/>
                    <a:pt x="3588" y="0"/>
                    <a:pt x="3482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3"/>
            <p:cNvSpPr/>
            <p:nvPr/>
          </p:nvSpPr>
          <p:spPr>
            <a:xfrm>
              <a:off x="2386162" y="112302"/>
              <a:ext cx="330332" cy="329212"/>
            </a:xfrm>
            <a:custGeom>
              <a:avLst/>
              <a:gdLst/>
              <a:ahLst/>
              <a:cxnLst/>
              <a:rect l="l" t="t" r="r" b="b"/>
              <a:pathLst>
                <a:path w="10574" h="10539" extrusionOk="0">
                  <a:moveTo>
                    <a:pt x="5135" y="1"/>
                  </a:moveTo>
                  <a:cubicBezTo>
                    <a:pt x="4287" y="1"/>
                    <a:pt x="4220" y="1288"/>
                    <a:pt x="5101" y="1356"/>
                  </a:cubicBezTo>
                  <a:cubicBezTo>
                    <a:pt x="5033" y="2525"/>
                    <a:pt x="4999" y="3711"/>
                    <a:pt x="4999" y="4880"/>
                  </a:cubicBezTo>
                  <a:cubicBezTo>
                    <a:pt x="3966" y="3864"/>
                    <a:pt x="2932" y="2864"/>
                    <a:pt x="1831" y="1915"/>
                  </a:cubicBezTo>
                  <a:lnTo>
                    <a:pt x="1831" y="1915"/>
                  </a:lnTo>
                  <a:cubicBezTo>
                    <a:pt x="2780" y="3017"/>
                    <a:pt x="3779" y="4050"/>
                    <a:pt x="4796" y="5084"/>
                  </a:cubicBezTo>
                  <a:cubicBezTo>
                    <a:pt x="3644" y="5084"/>
                    <a:pt x="2508" y="5117"/>
                    <a:pt x="1356" y="5185"/>
                  </a:cubicBezTo>
                  <a:cubicBezTo>
                    <a:pt x="1324" y="4751"/>
                    <a:pt x="1006" y="4543"/>
                    <a:pt x="686" y="4543"/>
                  </a:cubicBezTo>
                  <a:cubicBezTo>
                    <a:pt x="345" y="4543"/>
                    <a:pt x="1" y="4781"/>
                    <a:pt x="1" y="5236"/>
                  </a:cubicBezTo>
                  <a:cubicBezTo>
                    <a:pt x="1" y="5683"/>
                    <a:pt x="345" y="5917"/>
                    <a:pt x="687" y="5917"/>
                  </a:cubicBezTo>
                  <a:cubicBezTo>
                    <a:pt x="1006" y="5917"/>
                    <a:pt x="1324" y="5712"/>
                    <a:pt x="1356" y="5287"/>
                  </a:cubicBezTo>
                  <a:cubicBezTo>
                    <a:pt x="2508" y="5355"/>
                    <a:pt x="3644" y="5372"/>
                    <a:pt x="4796" y="5372"/>
                  </a:cubicBezTo>
                  <a:cubicBezTo>
                    <a:pt x="3779" y="6405"/>
                    <a:pt x="2763" y="7438"/>
                    <a:pt x="1831" y="8557"/>
                  </a:cubicBezTo>
                  <a:cubicBezTo>
                    <a:pt x="2915" y="7608"/>
                    <a:pt x="3966" y="6608"/>
                    <a:pt x="4999" y="5592"/>
                  </a:cubicBezTo>
                  <a:cubicBezTo>
                    <a:pt x="4999" y="6778"/>
                    <a:pt x="5033" y="7964"/>
                    <a:pt x="5101" y="9133"/>
                  </a:cubicBezTo>
                  <a:cubicBezTo>
                    <a:pt x="4186" y="9200"/>
                    <a:pt x="4254" y="10539"/>
                    <a:pt x="5151" y="10539"/>
                  </a:cubicBezTo>
                  <a:cubicBezTo>
                    <a:pt x="6032" y="10539"/>
                    <a:pt x="6100" y="9200"/>
                    <a:pt x="5185" y="9133"/>
                  </a:cubicBezTo>
                  <a:cubicBezTo>
                    <a:pt x="5253" y="7947"/>
                    <a:pt x="5287" y="6761"/>
                    <a:pt x="5287" y="5575"/>
                  </a:cubicBezTo>
                  <a:cubicBezTo>
                    <a:pt x="6320" y="6591"/>
                    <a:pt x="7354" y="7608"/>
                    <a:pt x="8455" y="8540"/>
                  </a:cubicBezTo>
                  <a:cubicBezTo>
                    <a:pt x="7506" y="7455"/>
                    <a:pt x="6507" y="6405"/>
                    <a:pt x="5490" y="5372"/>
                  </a:cubicBezTo>
                  <a:cubicBezTo>
                    <a:pt x="6659" y="5372"/>
                    <a:pt x="7811" y="5338"/>
                    <a:pt x="8980" y="5270"/>
                  </a:cubicBezTo>
                  <a:cubicBezTo>
                    <a:pt x="9014" y="5669"/>
                    <a:pt x="9336" y="5915"/>
                    <a:pt x="9670" y="5915"/>
                  </a:cubicBezTo>
                  <a:cubicBezTo>
                    <a:pt x="9846" y="5915"/>
                    <a:pt x="10026" y="5846"/>
                    <a:pt x="10166" y="5693"/>
                  </a:cubicBezTo>
                  <a:cubicBezTo>
                    <a:pt x="10573" y="5253"/>
                    <a:pt x="10268" y="4541"/>
                    <a:pt x="9658" y="4541"/>
                  </a:cubicBezTo>
                  <a:lnTo>
                    <a:pt x="9658" y="4558"/>
                  </a:lnTo>
                  <a:cubicBezTo>
                    <a:pt x="9302" y="4558"/>
                    <a:pt x="8997" y="4829"/>
                    <a:pt x="8980" y="5185"/>
                  </a:cubicBezTo>
                  <a:cubicBezTo>
                    <a:pt x="7811" y="5117"/>
                    <a:pt x="6642" y="5100"/>
                    <a:pt x="5490" y="5100"/>
                  </a:cubicBezTo>
                  <a:cubicBezTo>
                    <a:pt x="6507" y="4067"/>
                    <a:pt x="7506" y="3033"/>
                    <a:pt x="8455" y="1915"/>
                  </a:cubicBezTo>
                  <a:lnTo>
                    <a:pt x="8455" y="1915"/>
                  </a:lnTo>
                  <a:cubicBezTo>
                    <a:pt x="7354" y="2864"/>
                    <a:pt x="6320" y="3864"/>
                    <a:pt x="5287" y="4880"/>
                  </a:cubicBezTo>
                  <a:cubicBezTo>
                    <a:pt x="5287" y="3711"/>
                    <a:pt x="5253" y="2525"/>
                    <a:pt x="5185" y="1356"/>
                  </a:cubicBezTo>
                  <a:cubicBezTo>
                    <a:pt x="6066" y="1288"/>
                    <a:pt x="5999" y="1"/>
                    <a:pt x="5135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7790350" y="593400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0"/>
                  </a:moveTo>
                  <a:cubicBezTo>
                    <a:pt x="357" y="0"/>
                    <a:pt x="1" y="831"/>
                    <a:pt x="492" y="1322"/>
                  </a:cubicBezTo>
                  <a:cubicBezTo>
                    <a:pt x="653" y="1482"/>
                    <a:pt x="851" y="1554"/>
                    <a:pt x="1045" y="1554"/>
                  </a:cubicBezTo>
                  <a:cubicBezTo>
                    <a:pt x="1446" y="1554"/>
                    <a:pt x="1831" y="1248"/>
                    <a:pt x="1831" y="780"/>
                  </a:cubicBezTo>
                  <a:cubicBezTo>
                    <a:pt x="1831" y="339"/>
                    <a:pt x="1475" y="0"/>
                    <a:pt x="1051" y="0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3"/>
            <p:cNvSpPr/>
            <p:nvPr/>
          </p:nvSpPr>
          <p:spPr>
            <a:xfrm rot="4888273" flipH="1">
              <a:off x="8517601" y="178609"/>
              <a:ext cx="45773" cy="38773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3"/>
            <p:cNvSpPr/>
            <p:nvPr/>
          </p:nvSpPr>
          <p:spPr>
            <a:xfrm>
              <a:off x="1791850" y="481787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3"/>
            <p:cNvSpPr/>
            <p:nvPr/>
          </p:nvSpPr>
          <p:spPr>
            <a:xfrm>
              <a:off x="1589250" y="4589113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3"/>
            <p:cNvSpPr/>
            <p:nvPr/>
          </p:nvSpPr>
          <p:spPr>
            <a:xfrm>
              <a:off x="8768238" y="1831063"/>
              <a:ext cx="143030" cy="224782"/>
            </a:xfrm>
            <a:custGeom>
              <a:avLst/>
              <a:gdLst/>
              <a:ahLst/>
              <a:cxnLst/>
              <a:rect l="l" t="t" r="r" b="b"/>
              <a:pathLst>
                <a:path w="6846" h="10759" extrusionOk="0">
                  <a:moveTo>
                    <a:pt x="2966" y="0"/>
                  </a:moveTo>
                  <a:lnTo>
                    <a:pt x="2678" y="3931"/>
                  </a:lnTo>
                  <a:lnTo>
                    <a:pt x="1" y="4490"/>
                  </a:lnTo>
                  <a:lnTo>
                    <a:pt x="2153" y="6557"/>
                  </a:lnTo>
                  <a:lnTo>
                    <a:pt x="1000" y="10758"/>
                  </a:lnTo>
                  <a:lnTo>
                    <a:pt x="3830" y="7997"/>
                  </a:lnTo>
                  <a:lnTo>
                    <a:pt x="6693" y="9860"/>
                  </a:lnTo>
                  <a:lnTo>
                    <a:pt x="5270" y="5506"/>
                  </a:lnTo>
                  <a:lnTo>
                    <a:pt x="6846" y="3253"/>
                  </a:lnTo>
                  <a:lnTo>
                    <a:pt x="4508" y="3643"/>
                  </a:lnTo>
                  <a:lnTo>
                    <a:pt x="2966" y="0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720831" y="2033998"/>
            <a:ext cx="3771300" cy="10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4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3"/>
          <p:cNvSpPr txBox="1">
            <a:spLocks noGrp="1"/>
          </p:cNvSpPr>
          <p:nvPr>
            <p:ph type="title" idx="2" hasCustomPrompt="1"/>
          </p:nvPr>
        </p:nvSpPr>
        <p:spPr>
          <a:xfrm>
            <a:off x="1750716" y="944825"/>
            <a:ext cx="1711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800" b="1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" name="Google Shape;60;p3"/>
          <p:cNvSpPr txBox="1">
            <a:spLocks noGrp="1"/>
          </p:cNvSpPr>
          <p:nvPr>
            <p:ph type="subTitle" idx="1"/>
          </p:nvPr>
        </p:nvSpPr>
        <p:spPr>
          <a:xfrm>
            <a:off x="1104620" y="3419677"/>
            <a:ext cx="30039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"/>
          <p:cNvSpPr txBox="1">
            <a:spLocks noGrp="1"/>
          </p:cNvSpPr>
          <p:nvPr>
            <p:ph type="title"/>
          </p:nvPr>
        </p:nvSpPr>
        <p:spPr>
          <a:xfrm>
            <a:off x="715100" y="673675"/>
            <a:ext cx="3639600" cy="12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7"/>
          <p:cNvSpPr txBox="1">
            <a:spLocks noGrp="1"/>
          </p:cNvSpPr>
          <p:nvPr>
            <p:ph type="body" idx="1"/>
          </p:nvPr>
        </p:nvSpPr>
        <p:spPr>
          <a:xfrm>
            <a:off x="715100" y="2190625"/>
            <a:ext cx="3584700" cy="20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7"/>
          <p:cNvSpPr/>
          <p:nvPr/>
        </p:nvSpPr>
        <p:spPr>
          <a:xfrm rot="10430542" flipH="1">
            <a:off x="7893665" y="14848"/>
            <a:ext cx="1122848" cy="1320893"/>
          </a:xfrm>
          <a:custGeom>
            <a:avLst/>
            <a:gdLst/>
            <a:ahLst/>
            <a:cxnLst/>
            <a:rect l="l" t="t" r="r" b="b"/>
            <a:pathLst>
              <a:path w="58114" h="68364" extrusionOk="0">
                <a:moveTo>
                  <a:pt x="56182" y="18028"/>
                </a:moveTo>
                <a:lnTo>
                  <a:pt x="56182" y="18028"/>
                </a:lnTo>
                <a:cubicBezTo>
                  <a:pt x="55724" y="20383"/>
                  <a:pt x="55199" y="22738"/>
                  <a:pt x="54623" y="25093"/>
                </a:cubicBezTo>
                <a:lnTo>
                  <a:pt x="54623" y="25110"/>
                </a:lnTo>
                <a:cubicBezTo>
                  <a:pt x="53810" y="28413"/>
                  <a:pt x="52895" y="31717"/>
                  <a:pt x="51845" y="34953"/>
                </a:cubicBezTo>
                <a:cubicBezTo>
                  <a:pt x="51641" y="35106"/>
                  <a:pt x="51455" y="35241"/>
                  <a:pt x="51252" y="35377"/>
                </a:cubicBezTo>
                <a:cubicBezTo>
                  <a:pt x="51048" y="35529"/>
                  <a:pt x="50862" y="35665"/>
                  <a:pt x="50642" y="35800"/>
                </a:cubicBezTo>
                <a:lnTo>
                  <a:pt x="50337" y="36003"/>
                </a:lnTo>
                <a:lnTo>
                  <a:pt x="50032" y="36190"/>
                </a:lnTo>
                <a:cubicBezTo>
                  <a:pt x="49608" y="36410"/>
                  <a:pt x="49168" y="36613"/>
                  <a:pt x="48710" y="36766"/>
                </a:cubicBezTo>
                <a:cubicBezTo>
                  <a:pt x="48321" y="36868"/>
                  <a:pt x="47914" y="36952"/>
                  <a:pt x="47507" y="36969"/>
                </a:cubicBezTo>
                <a:cubicBezTo>
                  <a:pt x="47609" y="35563"/>
                  <a:pt x="47694" y="34157"/>
                  <a:pt x="47762" y="32751"/>
                </a:cubicBezTo>
                <a:cubicBezTo>
                  <a:pt x="47846" y="31056"/>
                  <a:pt x="47880" y="29345"/>
                  <a:pt x="47897" y="27634"/>
                </a:cubicBezTo>
                <a:cubicBezTo>
                  <a:pt x="47914" y="25923"/>
                  <a:pt x="47880" y="24229"/>
                  <a:pt x="47812" y="22517"/>
                </a:cubicBezTo>
                <a:cubicBezTo>
                  <a:pt x="47778" y="21992"/>
                  <a:pt x="47745" y="21467"/>
                  <a:pt x="47711" y="20925"/>
                </a:cubicBezTo>
                <a:lnTo>
                  <a:pt x="47711" y="20925"/>
                </a:lnTo>
                <a:cubicBezTo>
                  <a:pt x="48394" y="21096"/>
                  <a:pt x="49092" y="21181"/>
                  <a:pt x="49790" y="21181"/>
                </a:cubicBezTo>
                <a:cubicBezTo>
                  <a:pt x="49854" y="21181"/>
                  <a:pt x="49917" y="21180"/>
                  <a:pt x="49981" y="21179"/>
                </a:cubicBezTo>
                <a:cubicBezTo>
                  <a:pt x="50879" y="21145"/>
                  <a:pt x="51777" y="20959"/>
                  <a:pt x="52624" y="20637"/>
                </a:cubicBezTo>
                <a:cubicBezTo>
                  <a:pt x="53471" y="20298"/>
                  <a:pt x="54267" y="19840"/>
                  <a:pt x="54962" y="19264"/>
                </a:cubicBezTo>
                <a:cubicBezTo>
                  <a:pt x="55403" y="18892"/>
                  <a:pt x="55809" y="18485"/>
                  <a:pt x="56182" y="18028"/>
                </a:cubicBezTo>
                <a:close/>
                <a:moveTo>
                  <a:pt x="47067" y="25669"/>
                </a:moveTo>
                <a:lnTo>
                  <a:pt x="47067" y="27617"/>
                </a:lnTo>
                <a:cubicBezTo>
                  <a:pt x="47067" y="31005"/>
                  <a:pt x="46931" y="34394"/>
                  <a:pt x="46779" y="37782"/>
                </a:cubicBezTo>
                <a:cubicBezTo>
                  <a:pt x="46728" y="39087"/>
                  <a:pt x="46660" y="40408"/>
                  <a:pt x="46576" y="41713"/>
                </a:cubicBezTo>
                <a:cubicBezTo>
                  <a:pt x="46423" y="41916"/>
                  <a:pt x="46254" y="42103"/>
                  <a:pt x="46101" y="42289"/>
                </a:cubicBezTo>
                <a:cubicBezTo>
                  <a:pt x="45779" y="42628"/>
                  <a:pt x="45440" y="42950"/>
                  <a:pt x="45085" y="43238"/>
                </a:cubicBezTo>
                <a:cubicBezTo>
                  <a:pt x="44712" y="43526"/>
                  <a:pt x="44322" y="43780"/>
                  <a:pt x="43899" y="43983"/>
                </a:cubicBezTo>
                <a:cubicBezTo>
                  <a:pt x="43543" y="44170"/>
                  <a:pt x="43170" y="44322"/>
                  <a:pt x="42797" y="44441"/>
                </a:cubicBezTo>
                <a:lnTo>
                  <a:pt x="42374" y="43848"/>
                </a:lnTo>
                <a:cubicBezTo>
                  <a:pt x="41815" y="43051"/>
                  <a:pt x="41222" y="42272"/>
                  <a:pt x="40629" y="41476"/>
                </a:cubicBezTo>
                <a:cubicBezTo>
                  <a:pt x="40053" y="40680"/>
                  <a:pt x="39443" y="39917"/>
                  <a:pt x="38833" y="39155"/>
                </a:cubicBezTo>
                <a:cubicBezTo>
                  <a:pt x="38240" y="38375"/>
                  <a:pt x="37613" y="37630"/>
                  <a:pt x="36986" y="36868"/>
                </a:cubicBezTo>
                <a:cubicBezTo>
                  <a:pt x="36427" y="36207"/>
                  <a:pt x="35868" y="35529"/>
                  <a:pt x="35292" y="34885"/>
                </a:cubicBezTo>
                <a:lnTo>
                  <a:pt x="35292" y="34885"/>
                </a:lnTo>
                <a:cubicBezTo>
                  <a:pt x="35438" y="34891"/>
                  <a:pt x="35585" y="34893"/>
                  <a:pt x="35731" y="34893"/>
                </a:cubicBezTo>
                <a:cubicBezTo>
                  <a:pt x="36956" y="34893"/>
                  <a:pt x="38176" y="34703"/>
                  <a:pt x="39341" y="34309"/>
                </a:cubicBezTo>
                <a:cubicBezTo>
                  <a:pt x="40070" y="34072"/>
                  <a:pt x="40781" y="33750"/>
                  <a:pt x="41442" y="33344"/>
                </a:cubicBezTo>
                <a:cubicBezTo>
                  <a:pt x="42086" y="32954"/>
                  <a:pt x="42713" y="32479"/>
                  <a:pt x="43272" y="31954"/>
                </a:cubicBezTo>
                <a:cubicBezTo>
                  <a:pt x="44390" y="30887"/>
                  <a:pt x="45322" y="29650"/>
                  <a:pt x="45999" y="28278"/>
                </a:cubicBezTo>
                <a:cubicBezTo>
                  <a:pt x="46440" y="27431"/>
                  <a:pt x="46796" y="26567"/>
                  <a:pt x="47067" y="25669"/>
                </a:cubicBezTo>
                <a:close/>
                <a:moveTo>
                  <a:pt x="51692" y="35427"/>
                </a:moveTo>
                <a:lnTo>
                  <a:pt x="51692" y="35427"/>
                </a:lnTo>
                <a:cubicBezTo>
                  <a:pt x="51472" y="36037"/>
                  <a:pt x="51269" y="36647"/>
                  <a:pt x="51048" y="37257"/>
                </a:cubicBezTo>
                <a:lnTo>
                  <a:pt x="50777" y="38003"/>
                </a:lnTo>
                <a:cubicBezTo>
                  <a:pt x="50693" y="38257"/>
                  <a:pt x="50591" y="38494"/>
                  <a:pt x="50489" y="38731"/>
                </a:cubicBezTo>
                <a:cubicBezTo>
                  <a:pt x="50303" y="39222"/>
                  <a:pt x="50116" y="39714"/>
                  <a:pt x="49913" y="40205"/>
                </a:cubicBezTo>
                <a:lnTo>
                  <a:pt x="49269" y="41628"/>
                </a:lnTo>
                <a:lnTo>
                  <a:pt x="48575" y="43051"/>
                </a:lnTo>
                <a:cubicBezTo>
                  <a:pt x="47914" y="44322"/>
                  <a:pt x="47185" y="45576"/>
                  <a:pt x="46389" y="46779"/>
                </a:cubicBezTo>
                <a:cubicBezTo>
                  <a:pt x="46864" y="43814"/>
                  <a:pt x="47185" y="40815"/>
                  <a:pt x="47440" y="37833"/>
                </a:cubicBezTo>
                <a:cubicBezTo>
                  <a:pt x="47473" y="37562"/>
                  <a:pt x="47490" y="37291"/>
                  <a:pt x="47507" y="37037"/>
                </a:cubicBezTo>
                <a:cubicBezTo>
                  <a:pt x="47741" y="37093"/>
                  <a:pt x="47979" y="37118"/>
                  <a:pt x="48217" y="37118"/>
                </a:cubicBezTo>
                <a:cubicBezTo>
                  <a:pt x="48411" y="37118"/>
                  <a:pt x="48605" y="37101"/>
                  <a:pt x="48795" y="37071"/>
                </a:cubicBezTo>
                <a:cubicBezTo>
                  <a:pt x="49303" y="36969"/>
                  <a:pt x="49795" y="36800"/>
                  <a:pt x="50252" y="36546"/>
                </a:cubicBezTo>
                <a:cubicBezTo>
                  <a:pt x="50693" y="36291"/>
                  <a:pt x="51099" y="35987"/>
                  <a:pt x="51472" y="35631"/>
                </a:cubicBezTo>
                <a:cubicBezTo>
                  <a:pt x="51557" y="35563"/>
                  <a:pt x="51624" y="35495"/>
                  <a:pt x="51692" y="35427"/>
                </a:cubicBezTo>
                <a:close/>
                <a:moveTo>
                  <a:pt x="46542" y="42204"/>
                </a:moveTo>
                <a:cubicBezTo>
                  <a:pt x="46457" y="43780"/>
                  <a:pt x="46355" y="45373"/>
                  <a:pt x="46254" y="46965"/>
                </a:cubicBezTo>
                <a:cubicBezTo>
                  <a:pt x="45949" y="47389"/>
                  <a:pt x="45661" y="47812"/>
                  <a:pt x="45356" y="48219"/>
                </a:cubicBezTo>
                <a:lnTo>
                  <a:pt x="45339" y="48219"/>
                </a:lnTo>
                <a:cubicBezTo>
                  <a:pt x="44542" y="46948"/>
                  <a:pt x="43712" y="45728"/>
                  <a:pt x="42848" y="44525"/>
                </a:cubicBezTo>
                <a:cubicBezTo>
                  <a:pt x="43255" y="44525"/>
                  <a:pt x="43645" y="44441"/>
                  <a:pt x="44034" y="44305"/>
                </a:cubicBezTo>
                <a:lnTo>
                  <a:pt x="44204" y="44254"/>
                </a:lnTo>
                <a:cubicBezTo>
                  <a:pt x="44271" y="44220"/>
                  <a:pt x="44322" y="44204"/>
                  <a:pt x="44373" y="44170"/>
                </a:cubicBezTo>
                <a:lnTo>
                  <a:pt x="44712" y="44000"/>
                </a:lnTo>
                <a:cubicBezTo>
                  <a:pt x="44932" y="43882"/>
                  <a:pt x="45135" y="43746"/>
                  <a:pt x="45339" y="43577"/>
                </a:cubicBezTo>
                <a:cubicBezTo>
                  <a:pt x="45728" y="43272"/>
                  <a:pt x="46067" y="42916"/>
                  <a:pt x="46355" y="42492"/>
                </a:cubicBezTo>
                <a:cubicBezTo>
                  <a:pt x="46423" y="42408"/>
                  <a:pt x="46474" y="42306"/>
                  <a:pt x="46542" y="42204"/>
                </a:cubicBezTo>
                <a:close/>
                <a:moveTo>
                  <a:pt x="38782" y="40425"/>
                </a:moveTo>
                <a:lnTo>
                  <a:pt x="40019" y="41967"/>
                </a:lnTo>
                <a:cubicBezTo>
                  <a:pt x="40629" y="42730"/>
                  <a:pt x="41239" y="43492"/>
                  <a:pt x="41866" y="44254"/>
                </a:cubicBezTo>
                <a:cubicBezTo>
                  <a:pt x="42984" y="45610"/>
                  <a:pt x="44119" y="46965"/>
                  <a:pt x="45305" y="48304"/>
                </a:cubicBezTo>
                <a:lnTo>
                  <a:pt x="45254" y="48371"/>
                </a:lnTo>
                <a:cubicBezTo>
                  <a:pt x="44780" y="48981"/>
                  <a:pt x="44288" y="49574"/>
                  <a:pt x="43763" y="50133"/>
                </a:cubicBezTo>
                <a:cubicBezTo>
                  <a:pt x="41713" y="50709"/>
                  <a:pt x="39646" y="51150"/>
                  <a:pt x="37562" y="51540"/>
                </a:cubicBezTo>
                <a:lnTo>
                  <a:pt x="36664" y="51709"/>
                </a:lnTo>
                <a:lnTo>
                  <a:pt x="35766" y="51845"/>
                </a:lnTo>
                <a:lnTo>
                  <a:pt x="34868" y="51997"/>
                </a:lnTo>
                <a:cubicBezTo>
                  <a:pt x="34580" y="52048"/>
                  <a:pt x="34275" y="52082"/>
                  <a:pt x="33970" y="52116"/>
                </a:cubicBezTo>
                <a:cubicBezTo>
                  <a:pt x="33377" y="52200"/>
                  <a:pt x="32768" y="52302"/>
                  <a:pt x="32175" y="52370"/>
                </a:cubicBezTo>
                <a:lnTo>
                  <a:pt x="30362" y="52556"/>
                </a:lnTo>
                <a:cubicBezTo>
                  <a:pt x="30040" y="52590"/>
                  <a:pt x="29735" y="52624"/>
                  <a:pt x="29396" y="52658"/>
                </a:cubicBezTo>
                <a:cubicBezTo>
                  <a:pt x="30277" y="52319"/>
                  <a:pt x="31107" y="51912"/>
                  <a:pt x="31903" y="51438"/>
                </a:cubicBezTo>
                <a:cubicBezTo>
                  <a:pt x="32564" y="51014"/>
                  <a:pt x="33208" y="50540"/>
                  <a:pt x="33801" y="50015"/>
                </a:cubicBezTo>
                <a:cubicBezTo>
                  <a:pt x="35580" y="48422"/>
                  <a:pt x="36952" y="46440"/>
                  <a:pt x="37799" y="44204"/>
                </a:cubicBezTo>
                <a:cubicBezTo>
                  <a:pt x="38274" y="42984"/>
                  <a:pt x="38613" y="41713"/>
                  <a:pt x="38782" y="40425"/>
                </a:cubicBezTo>
                <a:close/>
                <a:moveTo>
                  <a:pt x="43577" y="50354"/>
                </a:moveTo>
                <a:lnTo>
                  <a:pt x="43577" y="50354"/>
                </a:lnTo>
                <a:cubicBezTo>
                  <a:pt x="41340" y="52793"/>
                  <a:pt x="38647" y="54826"/>
                  <a:pt x="35817" y="56571"/>
                </a:cubicBezTo>
                <a:lnTo>
                  <a:pt x="35817" y="56555"/>
                </a:lnTo>
                <a:cubicBezTo>
                  <a:pt x="35377" y="56843"/>
                  <a:pt x="34919" y="57114"/>
                  <a:pt x="34462" y="57368"/>
                </a:cubicBezTo>
                <a:lnTo>
                  <a:pt x="34055" y="57588"/>
                </a:lnTo>
                <a:cubicBezTo>
                  <a:pt x="34377" y="57131"/>
                  <a:pt x="34614" y="56622"/>
                  <a:pt x="34801" y="56080"/>
                </a:cubicBezTo>
                <a:cubicBezTo>
                  <a:pt x="34987" y="55487"/>
                  <a:pt x="35122" y="54894"/>
                  <a:pt x="35190" y="54284"/>
                </a:cubicBezTo>
                <a:cubicBezTo>
                  <a:pt x="35241" y="53759"/>
                  <a:pt x="35258" y="53234"/>
                  <a:pt x="35224" y="52709"/>
                </a:cubicBezTo>
                <a:cubicBezTo>
                  <a:pt x="36054" y="52556"/>
                  <a:pt x="36885" y="52387"/>
                  <a:pt x="37698" y="52183"/>
                </a:cubicBezTo>
                <a:cubicBezTo>
                  <a:pt x="39697" y="51726"/>
                  <a:pt x="41662" y="51116"/>
                  <a:pt x="43577" y="50354"/>
                </a:cubicBezTo>
                <a:close/>
                <a:moveTo>
                  <a:pt x="35156" y="52742"/>
                </a:moveTo>
                <a:cubicBezTo>
                  <a:pt x="35055" y="53251"/>
                  <a:pt x="34953" y="53742"/>
                  <a:pt x="34851" y="54250"/>
                </a:cubicBezTo>
                <a:cubicBezTo>
                  <a:pt x="34716" y="54826"/>
                  <a:pt x="34563" y="55402"/>
                  <a:pt x="34377" y="55962"/>
                </a:cubicBezTo>
                <a:cubicBezTo>
                  <a:pt x="34208" y="56521"/>
                  <a:pt x="33970" y="57063"/>
                  <a:pt x="33682" y="57571"/>
                </a:cubicBezTo>
                <a:cubicBezTo>
                  <a:pt x="33598" y="57707"/>
                  <a:pt x="33513" y="57842"/>
                  <a:pt x="33411" y="57978"/>
                </a:cubicBezTo>
                <a:cubicBezTo>
                  <a:pt x="33293" y="58045"/>
                  <a:pt x="33191" y="58096"/>
                  <a:pt x="33072" y="58164"/>
                </a:cubicBezTo>
                <a:lnTo>
                  <a:pt x="31683" y="58893"/>
                </a:lnTo>
                <a:lnTo>
                  <a:pt x="30989" y="59265"/>
                </a:lnTo>
                <a:lnTo>
                  <a:pt x="30277" y="59604"/>
                </a:lnTo>
                <a:lnTo>
                  <a:pt x="28837" y="60299"/>
                </a:lnTo>
                <a:cubicBezTo>
                  <a:pt x="28362" y="60536"/>
                  <a:pt x="27871" y="60722"/>
                  <a:pt x="27397" y="60943"/>
                </a:cubicBezTo>
                <a:lnTo>
                  <a:pt x="25957" y="61603"/>
                </a:lnTo>
                <a:cubicBezTo>
                  <a:pt x="25465" y="61807"/>
                  <a:pt x="24974" y="62010"/>
                  <a:pt x="24500" y="62213"/>
                </a:cubicBezTo>
                <a:lnTo>
                  <a:pt x="23026" y="62823"/>
                </a:lnTo>
                <a:lnTo>
                  <a:pt x="21552" y="63399"/>
                </a:lnTo>
                <a:cubicBezTo>
                  <a:pt x="21094" y="63569"/>
                  <a:pt x="20654" y="63738"/>
                  <a:pt x="20213" y="63907"/>
                </a:cubicBezTo>
                <a:cubicBezTo>
                  <a:pt x="20755" y="63467"/>
                  <a:pt x="21247" y="62976"/>
                  <a:pt x="21670" y="62417"/>
                </a:cubicBezTo>
                <a:cubicBezTo>
                  <a:pt x="22314" y="61569"/>
                  <a:pt x="22805" y="60621"/>
                  <a:pt x="23144" y="59604"/>
                </a:cubicBezTo>
                <a:cubicBezTo>
                  <a:pt x="23500" y="58588"/>
                  <a:pt x="23703" y="57554"/>
                  <a:pt x="23788" y="56487"/>
                </a:cubicBezTo>
                <a:cubicBezTo>
                  <a:pt x="23856" y="55555"/>
                  <a:pt x="23822" y="54623"/>
                  <a:pt x="23686" y="53708"/>
                </a:cubicBezTo>
                <a:cubicBezTo>
                  <a:pt x="24110" y="53708"/>
                  <a:pt x="24534" y="53725"/>
                  <a:pt x="24940" y="53725"/>
                </a:cubicBezTo>
                <a:lnTo>
                  <a:pt x="26770" y="53674"/>
                </a:lnTo>
                <a:lnTo>
                  <a:pt x="27702" y="53640"/>
                </a:lnTo>
                <a:lnTo>
                  <a:pt x="28617" y="53573"/>
                </a:lnTo>
                <a:cubicBezTo>
                  <a:pt x="29227" y="53522"/>
                  <a:pt x="29836" y="53488"/>
                  <a:pt x="30446" y="53420"/>
                </a:cubicBezTo>
                <a:cubicBezTo>
                  <a:pt x="32022" y="53251"/>
                  <a:pt x="33598" y="53031"/>
                  <a:pt x="35156" y="52742"/>
                </a:cubicBezTo>
                <a:close/>
                <a:moveTo>
                  <a:pt x="18265" y="53403"/>
                </a:moveTo>
                <a:lnTo>
                  <a:pt x="18536" y="53420"/>
                </a:lnTo>
                <a:lnTo>
                  <a:pt x="18993" y="53488"/>
                </a:lnTo>
                <a:lnTo>
                  <a:pt x="19451" y="53522"/>
                </a:lnTo>
                <a:cubicBezTo>
                  <a:pt x="20671" y="53590"/>
                  <a:pt x="21890" y="53708"/>
                  <a:pt x="23127" y="53708"/>
                </a:cubicBezTo>
                <a:lnTo>
                  <a:pt x="23636" y="53708"/>
                </a:lnTo>
                <a:cubicBezTo>
                  <a:pt x="23653" y="54623"/>
                  <a:pt x="23585" y="55538"/>
                  <a:pt x="23466" y="56453"/>
                </a:cubicBezTo>
                <a:cubicBezTo>
                  <a:pt x="23331" y="57469"/>
                  <a:pt x="23093" y="58486"/>
                  <a:pt x="22772" y="59452"/>
                </a:cubicBezTo>
                <a:cubicBezTo>
                  <a:pt x="22602" y="59943"/>
                  <a:pt x="22399" y="60417"/>
                  <a:pt x="22179" y="60875"/>
                </a:cubicBezTo>
                <a:cubicBezTo>
                  <a:pt x="21958" y="61349"/>
                  <a:pt x="21704" y="61790"/>
                  <a:pt x="21416" y="62213"/>
                </a:cubicBezTo>
                <a:cubicBezTo>
                  <a:pt x="20959" y="62874"/>
                  <a:pt x="20450" y="63484"/>
                  <a:pt x="19874" y="64026"/>
                </a:cubicBezTo>
                <a:lnTo>
                  <a:pt x="18570" y="64467"/>
                </a:lnTo>
                <a:lnTo>
                  <a:pt x="17824" y="64738"/>
                </a:lnTo>
                <a:cubicBezTo>
                  <a:pt x="17570" y="64822"/>
                  <a:pt x="17316" y="64890"/>
                  <a:pt x="17079" y="64975"/>
                </a:cubicBezTo>
                <a:lnTo>
                  <a:pt x="15554" y="65449"/>
                </a:lnTo>
                <a:cubicBezTo>
                  <a:pt x="15046" y="65602"/>
                  <a:pt x="14538" y="65737"/>
                  <a:pt x="14029" y="65873"/>
                </a:cubicBezTo>
                <a:cubicBezTo>
                  <a:pt x="13521" y="66025"/>
                  <a:pt x="13013" y="66161"/>
                  <a:pt x="12504" y="66296"/>
                </a:cubicBezTo>
                <a:lnTo>
                  <a:pt x="10963" y="66703"/>
                </a:lnTo>
                <a:lnTo>
                  <a:pt x="9421" y="67059"/>
                </a:lnTo>
                <a:cubicBezTo>
                  <a:pt x="9251" y="67093"/>
                  <a:pt x="9065" y="67127"/>
                  <a:pt x="8896" y="67160"/>
                </a:cubicBezTo>
                <a:cubicBezTo>
                  <a:pt x="9912" y="66703"/>
                  <a:pt x="10878" y="66127"/>
                  <a:pt x="11776" y="65449"/>
                </a:cubicBezTo>
                <a:cubicBezTo>
                  <a:pt x="12403" y="64975"/>
                  <a:pt x="12996" y="64450"/>
                  <a:pt x="13538" y="63874"/>
                </a:cubicBezTo>
                <a:cubicBezTo>
                  <a:pt x="14080" y="63315"/>
                  <a:pt x="14588" y="62705"/>
                  <a:pt x="15063" y="62061"/>
                </a:cubicBezTo>
                <a:cubicBezTo>
                  <a:pt x="15978" y="60790"/>
                  <a:pt x="16706" y="59384"/>
                  <a:pt x="17265" y="57910"/>
                </a:cubicBezTo>
                <a:cubicBezTo>
                  <a:pt x="17807" y="56453"/>
                  <a:pt x="18146" y="54945"/>
                  <a:pt x="18265" y="53403"/>
                </a:cubicBezTo>
                <a:close/>
                <a:moveTo>
                  <a:pt x="57927" y="1"/>
                </a:moveTo>
                <a:cubicBezTo>
                  <a:pt x="57995" y="1322"/>
                  <a:pt x="57995" y="2661"/>
                  <a:pt x="57944" y="3982"/>
                </a:cubicBezTo>
                <a:cubicBezTo>
                  <a:pt x="57724" y="4423"/>
                  <a:pt x="57469" y="4863"/>
                  <a:pt x="57198" y="5287"/>
                </a:cubicBezTo>
                <a:cubicBezTo>
                  <a:pt x="56860" y="5812"/>
                  <a:pt x="56504" y="6320"/>
                  <a:pt x="56114" y="6812"/>
                </a:cubicBezTo>
                <a:cubicBezTo>
                  <a:pt x="55352" y="7794"/>
                  <a:pt x="54454" y="8675"/>
                  <a:pt x="53471" y="9438"/>
                </a:cubicBezTo>
                <a:cubicBezTo>
                  <a:pt x="52980" y="9828"/>
                  <a:pt x="52455" y="10166"/>
                  <a:pt x="51929" y="10488"/>
                </a:cubicBezTo>
                <a:cubicBezTo>
                  <a:pt x="51387" y="10793"/>
                  <a:pt x="50828" y="11064"/>
                  <a:pt x="50252" y="11302"/>
                </a:cubicBezTo>
                <a:cubicBezTo>
                  <a:pt x="49083" y="11759"/>
                  <a:pt x="47880" y="12081"/>
                  <a:pt x="46643" y="12250"/>
                </a:cubicBezTo>
                <a:cubicBezTo>
                  <a:pt x="47914" y="12233"/>
                  <a:pt x="49168" y="12030"/>
                  <a:pt x="50371" y="11606"/>
                </a:cubicBezTo>
                <a:cubicBezTo>
                  <a:pt x="50964" y="11403"/>
                  <a:pt x="51557" y="11132"/>
                  <a:pt x="52116" y="10827"/>
                </a:cubicBezTo>
                <a:cubicBezTo>
                  <a:pt x="53810" y="9895"/>
                  <a:pt x="55250" y="8608"/>
                  <a:pt x="56351" y="7015"/>
                </a:cubicBezTo>
                <a:cubicBezTo>
                  <a:pt x="56995" y="6134"/>
                  <a:pt x="57520" y="5168"/>
                  <a:pt x="57927" y="4135"/>
                </a:cubicBezTo>
                <a:lnTo>
                  <a:pt x="57927" y="4135"/>
                </a:lnTo>
                <a:cubicBezTo>
                  <a:pt x="57808" y="6998"/>
                  <a:pt x="57520" y="9828"/>
                  <a:pt x="57080" y="12657"/>
                </a:cubicBezTo>
                <a:cubicBezTo>
                  <a:pt x="56843" y="14351"/>
                  <a:pt x="56555" y="16045"/>
                  <a:pt x="56233" y="17740"/>
                </a:cubicBezTo>
                <a:cubicBezTo>
                  <a:pt x="55775" y="18197"/>
                  <a:pt x="55284" y="18621"/>
                  <a:pt x="54759" y="18993"/>
                </a:cubicBezTo>
                <a:cubicBezTo>
                  <a:pt x="54047" y="19502"/>
                  <a:pt x="53285" y="19908"/>
                  <a:pt x="52471" y="20230"/>
                </a:cubicBezTo>
                <a:cubicBezTo>
                  <a:pt x="51675" y="20535"/>
                  <a:pt x="50828" y="20738"/>
                  <a:pt x="49964" y="20823"/>
                </a:cubicBezTo>
                <a:cubicBezTo>
                  <a:pt x="49591" y="20857"/>
                  <a:pt x="49214" y="20874"/>
                  <a:pt x="48837" y="20874"/>
                </a:cubicBezTo>
                <a:cubicBezTo>
                  <a:pt x="48460" y="20874"/>
                  <a:pt x="48083" y="20857"/>
                  <a:pt x="47711" y="20823"/>
                </a:cubicBezTo>
                <a:cubicBezTo>
                  <a:pt x="47643" y="19688"/>
                  <a:pt x="47558" y="18536"/>
                  <a:pt x="47423" y="17401"/>
                </a:cubicBezTo>
                <a:cubicBezTo>
                  <a:pt x="47253" y="15707"/>
                  <a:pt x="46982" y="14012"/>
                  <a:pt x="46660" y="12335"/>
                </a:cubicBezTo>
                <a:cubicBezTo>
                  <a:pt x="46660" y="12301"/>
                  <a:pt x="46643" y="12284"/>
                  <a:pt x="46643" y="12250"/>
                </a:cubicBezTo>
                <a:cubicBezTo>
                  <a:pt x="46304" y="10607"/>
                  <a:pt x="45864" y="8980"/>
                  <a:pt x="45288" y="7405"/>
                </a:cubicBezTo>
                <a:lnTo>
                  <a:pt x="45288" y="7405"/>
                </a:lnTo>
                <a:cubicBezTo>
                  <a:pt x="45695" y="9048"/>
                  <a:pt x="46016" y="10725"/>
                  <a:pt x="46237" y="12403"/>
                </a:cubicBezTo>
                <a:cubicBezTo>
                  <a:pt x="46474" y="14080"/>
                  <a:pt x="46643" y="15774"/>
                  <a:pt x="46762" y="17452"/>
                </a:cubicBezTo>
                <a:cubicBezTo>
                  <a:pt x="46881" y="19146"/>
                  <a:pt x="46965" y="20840"/>
                  <a:pt x="46999" y="22534"/>
                </a:cubicBezTo>
                <a:cubicBezTo>
                  <a:pt x="47016" y="23432"/>
                  <a:pt x="47033" y="24330"/>
                  <a:pt x="47050" y="25228"/>
                </a:cubicBezTo>
                <a:cubicBezTo>
                  <a:pt x="46931" y="25516"/>
                  <a:pt x="46830" y="25804"/>
                  <a:pt x="46694" y="26109"/>
                </a:cubicBezTo>
                <a:cubicBezTo>
                  <a:pt x="46406" y="26787"/>
                  <a:pt x="46084" y="27465"/>
                  <a:pt x="45711" y="28125"/>
                </a:cubicBezTo>
                <a:cubicBezTo>
                  <a:pt x="45339" y="28769"/>
                  <a:pt x="44932" y="29396"/>
                  <a:pt x="44475" y="29989"/>
                </a:cubicBezTo>
                <a:cubicBezTo>
                  <a:pt x="44034" y="30599"/>
                  <a:pt x="43526" y="31141"/>
                  <a:pt x="42984" y="31649"/>
                </a:cubicBezTo>
                <a:cubicBezTo>
                  <a:pt x="41899" y="32683"/>
                  <a:pt x="40629" y="33479"/>
                  <a:pt x="39223" y="34021"/>
                </a:cubicBezTo>
                <a:cubicBezTo>
                  <a:pt x="38528" y="34275"/>
                  <a:pt x="37799" y="34479"/>
                  <a:pt x="37071" y="34614"/>
                </a:cubicBezTo>
                <a:cubicBezTo>
                  <a:pt x="36698" y="34699"/>
                  <a:pt x="36325" y="34733"/>
                  <a:pt x="35953" y="34784"/>
                </a:cubicBezTo>
                <a:cubicBezTo>
                  <a:pt x="35766" y="34817"/>
                  <a:pt x="35580" y="34817"/>
                  <a:pt x="35394" y="34834"/>
                </a:cubicBezTo>
                <a:lnTo>
                  <a:pt x="35241" y="34834"/>
                </a:lnTo>
                <a:lnTo>
                  <a:pt x="35072" y="34631"/>
                </a:lnTo>
                <a:cubicBezTo>
                  <a:pt x="34750" y="34258"/>
                  <a:pt x="34411" y="33886"/>
                  <a:pt x="34072" y="33530"/>
                </a:cubicBezTo>
                <a:cubicBezTo>
                  <a:pt x="33750" y="33174"/>
                  <a:pt x="33411" y="32818"/>
                  <a:pt x="33056" y="32479"/>
                </a:cubicBezTo>
                <a:cubicBezTo>
                  <a:pt x="32717" y="32141"/>
                  <a:pt x="32378" y="31785"/>
                  <a:pt x="32005" y="31446"/>
                </a:cubicBezTo>
                <a:cubicBezTo>
                  <a:pt x="31819" y="31277"/>
                  <a:pt x="31649" y="31107"/>
                  <a:pt x="31446" y="30955"/>
                </a:cubicBezTo>
                <a:lnTo>
                  <a:pt x="30870" y="30497"/>
                </a:lnTo>
                <a:lnTo>
                  <a:pt x="30870" y="30497"/>
                </a:lnTo>
                <a:cubicBezTo>
                  <a:pt x="31192" y="30870"/>
                  <a:pt x="31531" y="31226"/>
                  <a:pt x="31836" y="31615"/>
                </a:cubicBezTo>
                <a:cubicBezTo>
                  <a:pt x="31988" y="31802"/>
                  <a:pt x="32141" y="31988"/>
                  <a:pt x="32293" y="32174"/>
                </a:cubicBezTo>
                <a:lnTo>
                  <a:pt x="32751" y="32751"/>
                </a:lnTo>
                <a:cubicBezTo>
                  <a:pt x="33056" y="33123"/>
                  <a:pt x="33360" y="33513"/>
                  <a:pt x="33665" y="33903"/>
                </a:cubicBezTo>
                <a:lnTo>
                  <a:pt x="34563" y="35055"/>
                </a:lnTo>
                <a:lnTo>
                  <a:pt x="36359" y="37359"/>
                </a:lnTo>
                <a:lnTo>
                  <a:pt x="38172" y="39680"/>
                </a:lnTo>
                <a:lnTo>
                  <a:pt x="38697" y="40341"/>
                </a:lnTo>
                <a:cubicBezTo>
                  <a:pt x="38596" y="40866"/>
                  <a:pt x="38443" y="41391"/>
                  <a:pt x="38291" y="41899"/>
                </a:cubicBezTo>
                <a:cubicBezTo>
                  <a:pt x="38054" y="42645"/>
                  <a:pt x="37782" y="43373"/>
                  <a:pt x="37477" y="44085"/>
                </a:cubicBezTo>
                <a:cubicBezTo>
                  <a:pt x="36851" y="45491"/>
                  <a:pt x="36054" y="46830"/>
                  <a:pt x="35089" y="48033"/>
                </a:cubicBezTo>
                <a:cubicBezTo>
                  <a:pt x="34614" y="48625"/>
                  <a:pt x="34072" y="49185"/>
                  <a:pt x="33513" y="49710"/>
                </a:cubicBezTo>
                <a:cubicBezTo>
                  <a:pt x="32954" y="50235"/>
                  <a:pt x="32344" y="50709"/>
                  <a:pt x="31700" y="51150"/>
                </a:cubicBezTo>
                <a:cubicBezTo>
                  <a:pt x="30802" y="51743"/>
                  <a:pt x="29853" y="52268"/>
                  <a:pt x="28871" y="52692"/>
                </a:cubicBezTo>
                <a:lnTo>
                  <a:pt x="28549" y="52726"/>
                </a:lnTo>
                <a:lnTo>
                  <a:pt x="27651" y="52810"/>
                </a:lnTo>
                <a:lnTo>
                  <a:pt x="26736" y="52861"/>
                </a:lnTo>
                <a:lnTo>
                  <a:pt x="24923" y="52963"/>
                </a:lnTo>
                <a:cubicBezTo>
                  <a:pt x="24330" y="52980"/>
                  <a:pt x="23720" y="52997"/>
                  <a:pt x="23110" y="53031"/>
                </a:cubicBezTo>
                <a:lnTo>
                  <a:pt x="22195" y="53064"/>
                </a:lnTo>
                <a:lnTo>
                  <a:pt x="21298" y="53064"/>
                </a:lnTo>
                <a:lnTo>
                  <a:pt x="19468" y="53081"/>
                </a:lnTo>
                <a:lnTo>
                  <a:pt x="18553" y="53081"/>
                </a:lnTo>
                <a:lnTo>
                  <a:pt x="17638" y="53064"/>
                </a:lnTo>
                <a:lnTo>
                  <a:pt x="15808" y="53064"/>
                </a:lnTo>
                <a:cubicBezTo>
                  <a:pt x="16418" y="53149"/>
                  <a:pt x="17028" y="53217"/>
                  <a:pt x="17638" y="53302"/>
                </a:cubicBezTo>
                <a:lnTo>
                  <a:pt x="18265" y="53369"/>
                </a:lnTo>
                <a:cubicBezTo>
                  <a:pt x="18129" y="54115"/>
                  <a:pt x="17960" y="54860"/>
                  <a:pt x="17740" y="55589"/>
                </a:cubicBezTo>
                <a:cubicBezTo>
                  <a:pt x="17519" y="56317"/>
                  <a:pt x="17248" y="57046"/>
                  <a:pt x="16960" y="57774"/>
                </a:cubicBezTo>
                <a:cubicBezTo>
                  <a:pt x="16367" y="59198"/>
                  <a:pt x="15605" y="60553"/>
                  <a:pt x="14707" y="61807"/>
                </a:cubicBezTo>
                <a:cubicBezTo>
                  <a:pt x="13809" y="63060"/>
                  <a:pt x="12759" y="64196"/>
                  <a:pt x="11573" y="65178"/>
                </a:cubicBezTo>
                <a:cubicBezTo>
                  <a:pt x="10607" y="65958"/>
                  <a:pt x="9573" y="66652"/>
                  <a:pt x="8489" y="67228"/>
                </a:cubicBezTo>
                <a:lnTo>
                  <a:pt x="7862" y="67364"/>
                </a:lnTo>
                <a:cubicBezTo>
                  <a:pt x="7354" y="67465"/>
                  <a:pt x="6829" y="67567"/>
                  <a:pt x="6304" y="67652"/>
                </a:cubicBezTo>
                <a:lnTo>
                  <a:pt x="5524" y="67787"/>
                </a:lnTo>
                <a:lnTo>
                  <a:pt x="4745" y="67906"/>
                </a:lnTo>
                <a:cubicBezTo>
                  <a:pt x="4220" y="67991"/>
                  <a:pt x="3677" y="68041"/>
                  <a:pt x="3169" y="68109"/>
                </a:cubicBezTo>
                <a:cubicBezTo>
                  <a:pt x="2119" y="68228"/>
                  <a:pt x="1051" y="68346"/>
                  <a:pt x="1" y="68363"/>
                </a:cubicBezTo>
                <a:cubicBezTo>
                  <a:pt x="2119" y="68363"/>
                  <a:pt x="4237" y="68194"/>
                  <a:pt x="6337" y="67872"/>
                </a:cubicBezTo>
                <a:cubicBezTo>
                  <a:pt x="6863" y="67804"/>
                  <a:pt x="7388" y="67720"/>
                  <a:pt x="7913" y="67635"/>
                </a:cubicBezTo>
                <a:cubicBezTo>
                  <a:pt x="8421" y="67533"/>
                  <a:pt x="8963" y="67465"/>
                  <a:pt x="9472" y="67347"/>
                </a:cubicBezTo>
                <a:lnTo>
                  <a:pt x="11047" y="67042"/>
                </a:lnTo>
                <a:lnTo>
                  <a:pt x="12589" y="66686"/>
                </a:lnTo>
                <a:cubicBezTo>
                  <a:pt x="13114" y="66584"/>
                  <a:pt x="13623" y="66432"/>
                  <a:pt x="14148" y="66296"/>
                </a:cubicBezTo>
                <a:cubicBezTo>
                  <a:pt x="14656" y="66161"/>
                  <a:pt x="15164" y="66042"/>
                  <a:pt x="15690" y="65890"/>
                </a:cubicBezTo>
                <a:lnTo>
                  <a:pt x="17214" y="65449"/>
                </a:lnTo>
                <a:cubicBezTo>
                  <a:pt x="17469" y="65365"/>
                  <a:pt x="17723" y="65297"/>
                  <a:pt x="17977" y="65212"/>
                </a:cubicBezTo>
                <a:lnTo>
                  <a:pt x="18739" y="64975"/>
                </a:lnTo>
                <a:lnTo>
                  <a:pt x="20247" y="64467"/>
                </a:lnTo>
                <a:cubicBezTo>
                  <a:pt x="20755" y="64314"/>
                  <a:pt x="21247" y="64111"/>
                  <a:pt x="21755" y="63941"/>
                </a:cubicBezTo>
                <a:lnTo>
                  <a:pt x="23246" y="63399"/>
                </a:lnTo>
                <a:lnTo>
                  <a:pt x="24737" y="62806"/>
                </a:lnTo>
                <a:cubicBezTo>
                  <a:pt x="25228" y="62620"/>
                  <a:pt x="25719" y="62417"/>
                  <a:pt x="26211" y="62213"/>
                </a:cubicBezTo>
                <a:lnTo>
                  <a:pt x="27685" y="61586"/>
                </a:lnTo>
                <a:cubicBezTo>
                  <a:pt x="28667" y="61180"/>
                  <a:pt x="29616" y="60705"/>
                  <a:pt x="30582" y="60248"/>
                </a:cubicBezTo>
                <a:lnTo>
                  <a:pt x="31310" y="59909"/>
                </a:lnTo>
                <a:lnTo>
                  <a:pt x="32022" y="59553"/>
                </a:lnTo>
                <a:lnTo>
                  <a:pt x="33445" y="58825"/>
                </a:lnTo>
                <a:cubicBezTo>
                  <a:pt x="33920" y="58571"/>
                  <a:pt x="34377" y="58300"/>
                  <a:pt x="34834" y="58045"/>
                </a:cubicBezTo>
                <a:cubicBezTo>
                  <a:pt x="35309" y="57791"/>
                  <a:pt x="35766" y="57520"/>
                  <a:pt x="36224" y="57232"/>
                </a:cubicBezTo>
                <a:lnTo>
                  <a:pt x="37579" y="56385"/>
                </a:lnTo>
                <a:lnTo>
                  <a:pt x="38901" y="55487"/>
                </a:lnTo>
                <a:cubicBezTo>
                  <a:pt x="39341" y="55182"/>
                  <a:pt x="39765" y="54843"/>
                  <a:pt x="40188" y="54521"/>
                </a:cubicBezTo>
                <a:lnTo>
                  <a:pt x="40832" y="54030"/>
                </a:lnTo>
                <a:cubicBezTo>
                  <a:pt x="41035" y="53861"/>
                  <a:pt x="41239" y="53691"/>
                  <a:pt x="41442" y="53505"/>
                </a:cubicBezTo>
                <a:cubicBezTo>
                  <a:pt x="43085" y="52133"/>
                  <a:pt x="44576" y="50574"/>
                  <a:pt x="45898" y="48880"/>
                </a:cubicBezTo>
                <a:cubicBezTo>
                  <a:pt x="47185" y="47152"/>
                  <a:pt x="48321" y="45339"/>
                  <a:pt x="49286" y="43407"/>
                </a:cubicBezTo>
                <a:lnTo>
                  <a:pt x="49981" y="41984"/>
                </a:lnTo>
                <a:lnTo>
                  <a:pt x="50642" y="40510"/>
                </a:lnTo>
                <a:cubicBezTo>
                  <a:pt x="50862" y="40019"/>
                  <a:pt x="51031" y="39511"/>
                  <a:pt x="51235" y="39019"/>
                </a:cubicBezTo>
                <a:cubicBezTo>
                  <a:pt x="51336" y="38782"/>
                  <a:pt x="51438" y="38528"/>
                  <a:pt x="51523" y="38274"/>
                </a:cubicBezTo>
                <a:lnTo>
                  <a:pt x="51777" y="37528"/>
                </a:lnTo>
                <a:cubicBezTo>
                  <a:pt x="51946" y="37020"/>
                  <a:pt x="52133" y="36512"/>
                  <a:pt x="52302" y="36003"/>
                </a:cubicBezTo>
                <a:lnTo>
                  <a:pt x="52776" y="34479"/>
                </a:lnTo>
                <a:lnTo>
                  <a:pt x="53014" y="33733"/>
                </a:lnTo>
                <a:lnTo>
                  <a:pt x="53234" y="32954"/>
                </a:lnTo>
                <a:lnTo>
                  <a:pt x="53674" y="31429"/>
                </a:lnTo>
                <a:cubicBezTo>
                  <a:pt x="53962" y="30396"/>
                  <a:pt x="54217" y="29379"/>
                  <a:pt x="54505" y="28346"/>
                </a:cubicBezTo>
                <a:lnTo>
                  <a:pt x="55233" y="25245"/>
                </a:lnTo>
                <a:cubicBezTo>
                  <a:pt x="56165" y="21094"/>
                  <a:pt x="56927" y="16926"/>
                  <a:pt x="57469" y="12708"/>
                </a:cubicBezTo>
                <a:lnTo>
                  <a:pt x="57639" y="11115"/>
                </a:lnTo>
                <a:lnTo>
                  <a:pt x="57741" y="10336"/>
                </a:lnTo>
                <a:lnTo>
                  <a:pt x="57791" y="9540"/>
                </a:lnTo>
                <a:cubicBezTo>
                  <a:pt x="57876" y="8472"/>
                  <a:pt x="57978" y="7422"/>
                  <a:pt x="58012" y="6354"/>
                </a:cubicBezTo>
                <a:lnTo>
                  <a:pt x="58079" y="4762"/>
                </a:lnTo>
                <a:lnTo>
                  <a:pt x="58079" y="3677"/>
                </a:lnTo>
                <a:cubicBezTo>
                  <a:pt x="58079" y="3666"/>
                  <a:pt x="58087" y="3663"/>
                  <a:pt x="58096" y="3657"/>
                </a:cubicBezTo>
                <a:lnTo>
                  <a:pt x="58096" y="3657"/>
                </a:lnTo>
                <a:lnTo>
                  <a:pt x="58096" y="3677"/>
                </a:lnTo>
                <a:lnTo>
                  <a:pt x="58113" y="3644"/>
                </a:lnTo>
                <a:lnTo>
                  <a:pt x="58113" y="3644"/>
                </a:lnTo>
                <a:cubicBezTo>
                  <a:pt x="58107" y="3649"/>
                  <a:pt x="58102" y="3653"/>
                  <a:pt x="58096" y="3657"/>
                </a:cubicBezTo>
                <a:lnTo>
                  <a:pt x="58096" y="3657"/>
                </a:lnTo>
                <a:lnTo>
                  <a:pt x="58096" y="3186"/>
                </a:lnTo>
                <a:lnTo>
                  <a:pt x="58096" y="2390"/>
                </a:lnTo>
                <a:cubicBezTo>
                  <a:pt x="58096" y="2119"/>
                  <a:pt x="58062" y="1848"/>
                  <a:pt x="58046" y="1594"/>
                </a:cubicBezTo>
                <a:lnTo>
                  <a:pt x="57927" y="1"/>
                </a:lnTo>
                <a:close/>
              </a:path>
            </a:pathLst>
          </a:custGeom>
          <a:solidFill>
            <a:srgbClr val="3D06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7"/>
          <p:cNvSpPr/>
          <p:nvPr/>
        </p:nvSpPr>
        <p:spPr>
          <a:xfrm rot="10541676">
            <a:off x="152302" y="3785620"/>
            <a:ext cx="1119306" cy="1317715"/>
          </a:xfrm>
          <a:custGeom>
            <a:avLst/>
            <a:gdLst/>
            <a:ahLst/>
            <a:cxnLst/>
            <a:rect l="l" t="t" r="r" b="b"/>
            <a:pathLst>
              <a:path w="62129" h="73142" extrusionOk="0">
                <a:moveTo>
                  <a:pt x="13791" y="1"/>
                </a:moveTo>
                <a:cubicBezTo>
                  <a:pt x="16841" y="1288"/>
                  <a:pt x="21060" y="7794"/>
                  <a:pt x="21060" y="7794"/>
                </a:cubicBezTo>
                <a:cubicBezTo>
                  <a:pt x="9919" y="3104"/>
                  <a:pt x="2176" y="2807"/>
                  <a:pt x="393" y="2807"/>
                </a:cubicBezTo>
                <a:cubicBezTo>
                  <a:pt x="134" y="2807"/>
                  <a:pt x="0" y="2813"/>
                  <a:pt x="0" y="2813"/>
                </a:cubicBezTo>
                <a:cubicBezTo>
                  <a:pt x="31140" y="9573"/>
                  <a:pt x="43627" y="28447"/>
                  <a:pt x="43627" y="28464"/>
                </a:cubicBezTo>
                <a:cubicBezTo>
                  <a:pt x="35974" y="23848"/>
                  <a:pt x="30959" y="23316"/>
                  <a:pt x="29054" y="23316"/>
                </a:cubicBezTo>
                <a:cubicBezTo>
                  <a:pt x="28484" y="23316"/>
                  <a:pt x="28193" y="23364"/>
                  <a:pt x="28193" y="23364"/>
                </a:cubicBezTo>
                <a:cubicBezTo>
                  <a:pt x="35461" y="24245"/>
                  <a:pt x="41967" y="29463"/>
                  <a:pt x="41967" y="29463"/>
                </a:cubicBezTo>
                <a:lnTo>
                  <a:pt x="34190" y="30870"/>
                </a:lnTo>
                <a:lnTo>
                  <a:pt x="44525" y="31005"/>
                </a:lnTo>
                <a:lnTo>
                  <a:pt x="46948" y="33038"/>
                </a:lnTo>
                <a:cubicBezTo>
                  <a:pt x="50658" y="36867"/>
                  <a:pt x="57537" y="57910"/>
                  <a:pt x="57537" y="57910"/>
                </a:cubicBezTo>
                <a:cubicBezTo>
                  <a:pt x="53335" y="52421"/>
                  <a:pt x="47084" y="48355"/>
                  <a:pt x="47083" y="48354"/>
                </a:cubicBezTo>
                <a:lnTo>
                  <a:pt x="47083" y="48354"/>
                </a:lnTo>
                <a:cubicBezTo>
                  <a:pt x="49252" y="50387"/>
                  <a:pt x="58807" y="64161"/>
                  <a:pt x="58807" y="64161"/>
                </a:cubicBezTo>
                <a:lnTo>
                  <a:pt x="59333" y="72209"/>
                </a:lnTo>
                <a:cubicBezTo>
                  <a:pt x="59912" y="72816"/>
                  <a:pt x="60726" y="73142"/>
                  <a:pt x="61558" y="73142"/>
                </a:cubicBezTo>
                <a:cubicBezTo>
                  <a:pt x="61748" y="73142"/>
                  <a:pt x="61939" y="73125"/>
                  <a:pt x="62128" y="73090"/>
                </a:cubicBezTo>
                <a:cubicBezTo>
                  <a:pt x="61620" y="59570"/>
                  <a:pt x="56893" y="49116"/>
                  <a:pt x="56893" y="49116"/>
                </a:cubicBezTo>
                <a:cubicBezTo>
                  <a:pt x="57401" y="46304"/>
                  <a:pt x="57537" y="42729"/>
                  <a:pt x="57537" y="42729"/>
                </a:cubicBezTo>
                <a:cubicBezTo>
                  <a:pt x="60857" y="32666"/>
                  <a:pt x="59706" y="28956"/>
                  <a:pt x="59705" y="28955"/>
                </a:cubicBezTo>
                <a:lnTo>
                  <a:pt x="59705" y="28955"/>
                </a:lnTo>
                <a:cubicBezTo>
                  <a:pt x="59180" y="33546"/>
                  <a:pt x="57283" y="38138"/>
                  <a:pt x="57283" y="38138"/>
                </a:cubicBezTo>
                <a:cubicBezTo>
                  <a:pt x="56639" y="31768"/>
                  <a:pt x="53962" y="24755"/>
                  <a:pt x="53962" y="24753"/>
                </a:cubicBezTo>
                <a:lnTo>
                  <a:pt x="53962" y="24753"/>
                </a:lnTo>
                <a:cubicBezTo>
                  <a:pt x="54995" y="29734"/>
                  <a:pt x="55622" y="44661"/>
                  <a:pt x="55622" y="44661"/>
                </a:cubicBezTo>
                <a:cubicBezTo>
                  <a:pt x="52183" y="35732"/>
                  <a:pt x="45542" y="27176"/>
                  <a:pt x="45542" y="27176"/>
                </a:cubicBezTo>
                <a:cubicBezTo>
                  <a:pt x="42746" y="11878"/>
                  <a:pt x="38155" y="6761"/>
                  <a:pt x="38155" y="6761"/>
                </a:cubicBezTo>
                <a:lnTo>
                  <a:pt x="38155" y="6761"/>
                </a:lnTo>
                <a:cubicBezTo>
                  <a:pt x="39934" y="10471"/>
                  <a:pt x="43254" y="24110"/>
                  <a:pt x="43254" y="24110"/>
                </a:cubicBezTo>
                <a:cubicBezTo>
                  <a:pt x="37003" y="16214"/>
                  <a:pt x="25007" y="9709"/>
                  <a:pt x="25007" y="9709"/>
                </a:cubicBezTo>
                <a:cubicBezTo>
                  <a:pt x="19264" y="1407"/>
                  <a:pt x="13792" y="1"/>
                  <a:pt x="13791" y="1"/>
                </a:cubicBezTo>
                <a:close/>
              </a:path>
            </a:pathLst>
          </a:custGeom>
          <a:solidFill>
            <a:srgbClr val="3D06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7"/>
          <p:cNvSpPr/>
          <p:nvPr/>
        </p:nvSpPr>
        <p:spPr>
          <a:xfrm flipH="1">
            <a:off x="8863753" y="118563"/>
            <a:ext cx="164375" cy="158850"/>
          </a:xfrm>
          <a:custGeom>
            <a:avLst/>
            <a:gdLst/>
            <a:ahLst/>
            <a:cxnLst/>
            <a:rect l="l" t="t" r="r" b="b"/>
            <a:pathLst>
              <a:path w="6575" h="6354" extrusionOk="0">
                <a:moveTo>
                  <a:pt x="5202" y="0"/>
                </a:moveTo>
                <a:lnTo>
                  <a:pt x="3287" y="1999"/>
                </a:lnTo>
                <a:lnTo>
                  <a:pt x="1068" y="949"/>
                </a:lnTo>
                <a:lnTo>
                  <a:pt x="2118" y="2745"/>
                </a:lnTo>
                <a:lnTo>
                  <a:pt x="1" y="3388"/>
                </a:lnTo>
                <a:lnTo>
                  <a:pt x="2017" y="4015"/>
                </a:lnTo>
                <a:lnTo>
                  <a:pt x="1390" y="5608"/>
                </a:lnTo>
                <a:lnTo>
                  <a:pt x="1390" y="5608"/>
                </a:lnTo>
                <a:lnTo>
                  <a:pt x="3084" y="4541"/>
                </a:lnTo>
                <a:lnTo>
                  <a:pt x="4355" y="6353"/>
                </a:lnTo>
                <a:lnTo>
                  <a:pt x="4456" y="4439"/>
                </a:lnTo>
                <a:lnTo>
                  <a:pt x="6574" y="4659"/>
                </a:lnTo>
                <a:lnTo>
                  <a:pt x="6574" y="4659"/>
                </a:lnTo>
                <a:lnTo>
                  <a:pt x="4236" y="2745"/>
                </a:lnTo>
                <a:lnTo>
                  <a:pt x="5202" y="0"/>
                </a:ln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7"/>
          <p:cNvSpPr/>
          <p:nvPr/>
        </p:nvSpPr>
        <p:spPr>
          <a:xfrm flipH="1">
            <a:off x="8664815" y="855738"/>
            <a:ext cx="38975" cy="38575"/>
          </a:xfrm>
          <a:custGeom>
            <a:avLst/>
            <a:gdLst/>
            <a:ahLst/>
            <a:cxnLst/>
            <a:rect l="l" t="t" r="r" b="b"/>
            <a:pathLst>
              <a:path w="1559" h="1543" extrusionOk="0">
                <a:moveTo>
                  <a:pt x="779" y="1"/>
                </a:moveTo>
                <a:cubicBezTo>
                  <a:pt x="339" y="1"/>
                  <a:pt x="0" y="340"/>
                  <a:pt x="0" y="763"/>
                </a:cubicBezTo>
                <a:cubicBezTo>
                  <a:pt x="0" y="1204"/>
                  <a:pt x="339" y="1543"/>
                  <a:pt x="779" y="1543"/>
                </a:cubicBezTo>
                <a:cubicBezTo>
                  <a:pt x="1203" y="1543"/>
                  <a:pt x="1559" y="1204"/>
                  <a:pt x="1559" y="763"/>
                </a:cubicBezTo>
                <a:cubicBezTo>
                  <a:pt x="1559" y="340"/>
                  <a:pt x="1203" y="1"/>
                  <a:pt x="779" y="1"/>
                </a:cubicBez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"/>
          <p:cNvSpPr/>
          <p:nvPr/>
        </p:nvSpPr>
        <p:spPr>
          <a:xfrm flipH="1">
            <a:off x="8381865" y="476800"/>
            <a:ext cx="39000" cy="39000"/>
          </a:xfrm>
          <a:custGeom>
            <a:avLst/>
            <a:gdLst/>
            <a:ahLst/>
            <a:cxnLst/>
            <a:rect l="l" t="t" r="r" b="b"/>
            <a:pathLst>
              <a:path w="1560" h="1560" extrusionOk="0">
                <a:moveTo>
                  <a:pt x="780" y="1"/>
                </a:moveTo>
                <a:cubicBezTo>
                  <a:pt x="356" y="1"/>
                  <a:pt x="0" y="340"/>
                  <a:pt x="0" y="780"/>
                </a:cubicBezTo>
                <a:cubicBezTo>
                  <a:pt x="0" y="1204"/>
                  <a:pt x="356" y="1559"/>
                  <a:pt x="780" y="1559"/>
                </a:cubicBezTo>
                <a:cubicBezTo>
                  <a:pt x="1220" y="1559"/>
                  <a:pt x="1559" y="1204"/>
                  <a:pt x="1559" y="780"/>
                </a:cubicBezTo>
                <a:cubicBezTo>
                  <a:pt x="1559" y="340"/>
                  <a:pt x="1220" y="1"/>
                  <a:pt x="780" y="1"/>
                </a:cubicBez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7"/>
          <p:cNvSpPr/>
          <p:nvPr/>
        </p:nvSpPr>
        <p:spPr>
          <a:xfrm flipH="1">
            <a:off x="8661403" y="118575"/>
            <a:ext cx="45775" cy="38775"/>
          </a:xfrm>
          <a:custGeom>
            <a:avLst/>
            <a:gdLst/>
            <a:ahLst/>
            <a:cxnLst/>
            <a:rect l="l" t="t" r="r" b="b"/>
            <a:pathLst>
              <a:path w="1831" h="1551" extrusionOk="0">
                <a:moveTo>
                  <a:pt x="1080" y="1"/>
                </a:moveTo>
                <a:cubicBezTo>
                  <a:pt x="1071" y="1"/>
                  <a:pt x="1061" y="1"/>
                  <a:pt x="1051" y="1"/>
                </a:cubicBezTo>
                <a:cubicBezTo>
                  <a:pt x="357" y="1"/>
                  <a:pt x="1" y="831"/>
                  <a:pt x="492" y="1323"/>
                </a:cubicBezTo>
                <a:cubicBezTo>
                  <a:pt x="650" y="1480"/>
                  <a:pt x="844" y="1551"/>
                  <a:pt x="1035" y="1551"/>
                </a:cubicBezTo>
                <a:cubicBezTo>
                  <a:pt x="1440" y="1551"/>
                  <a:pt x="1831" y="1235"/>
                  <a:pt x="1831" y="764"/>
                </a:cubicBezTo>
                <a:cubicBezTo>
                  <a:pt x="1814" y="350"/>
                  <a:pt x="1490" y="1"/>
                  <a:pt x="1080" y="1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7"/>
          <p:cNvSpPr/>
          <p:nvPr/>
        </p:nvSpPr>
        <p:spPr>
          <a:xfrm flipH="1">
            <a:off x="7737478" y="159650"/>
            <a:ext cx="174525" cy="171375"/>
          </a:xfrm>
          <a:custGeom>
            <a:avLst/>
            <a:gdLst/>
            <a:ahLst/>
            <a:cxnLst/>
            <a:rect l="l" t="t" r="r" b="b"/>
            <a:pathLst>
              <a:path w="6981" h="6855" extrusionOk="0">
                <a:moveTo>
                  <a:pt x="3482" y="1"/>
                </a:moveTo>
                <a:cubicBezTo>
                  <a:pt x="3376" y="1"/>
                  <a:pt x="3270" y="73"/>
                  <a:pt x="3270" y="217"/>
                </a:cubicBezTo>
                <a:lnTo>
                  <a:pt x="3270" y="2911"/>
                </a:lnTo>
                <a:lnTo>
                  <a:pt x="1932" y="1572"/>
                </a:lnTo>
                <a:lnTo>
                  <a:pt x="1373" y="1013"/>
                </a:lnTo>
                <a:cubicBezTo>
                  <a:pt x="1325" y="966"/>
                  <a:pt x="1272" y="946"/>
                  <a:pt x="1221" y="946"/>
                </a:cubicBezTo>
                <a:cubicBezTo>
                  <a:pt x="1055" y="946"/>
                  <a:pt x="912" y="1158"/>
                  <a:pt x="1068" y="1301"/>
                </a:cubicBezTo>
                <a:lnTo>
                  <a:pt x="2609" y="2860"/>
                </a:lnTo>
                <a:lnTo>
                  <a:pt x="2982" y="3233"/>
                </a:lnTo>
                <a:lnTo>
                  <a:pt x="271" y="3233"/>
                </a:lnTo>
                <a:cubicBezTo>
                  <a:pt x="0" y="3233"/>
                  <a:pt x="0" y="3656"/>
                  <a:pt x="271" y="3656"/>
                </a:cubicBezTo>
                <a:lnTo>
                  <a:pt x="2982" y="3656"/>
                </a:lnTo>
                <a:lnTo>
                  <a:pt x="1627" y="4995"/>
                </a:lnTo>
                <a:lnTo>
                  <a:pt x="1068" y="5554"/>
                </a:lnTo>
                <a:cubicBezTo>
                  <a:pt x="912" y="5710"/>
                  <a:pt x="1055" y="5926"/>
                  <a:pt x="1222" y="5926"/>
                </a:cubicBezTo>
                <a:cubicBezTo>
                  <a:pt x="1273" y="5926"/>
                  <a:pt x="1325" y="5906"/>
                  <a:pt x="1373" y="5859"/>
                </a:cubicBezTo>
                <a:lnTo>
                  <a:pt x="2897" y="4317"/>
                </a:lnTo>
                <a:lnTo>
                  <a:pt x="3270" y="3944"/>
                </a:lnTo>
                <a:lnTo>
                  <a:pt x="3270" y="6638"/>
                </a:lnTo>
                <a:cubicBezTo>
                  <a:pt x="3270" y="6782"/>
                  <a:pt x="3376" y="6854"/>
                  <a:pt x="3482" y="6854"/>
                </a:cubicBezTo>
                <a:cubicBezTo>
                  <a:pt x="3588" y="6854"/>
                  <a:pt x="3694" y="6782"/>
                  <a:pt x="3694" y="6638"/>
                </a:cubicBezTo>
                <a:lnTo>
                  <a:pt x="3694" y="3944"/>
                </a:lnTo>
                <a:cubicBezTo>
                  <a:pt x="4151" y="4385"/>
                  <a:pt x="4592" y="4842"/>
                  <a:pt x="5049" y="5300"/>
                </a:cubicBezTo>
                <a:lnTo>
                  <a:pt x="5608" y="5859"/>
                </a:lnTo>
                <a:cubicBezTo>
                  <a:pt x="5653" y="5900"/>
                  <a:pt x="5702" y="5917"/>
                  <a:pt x="5750" y="5917"/>
                </a:cubicBezTo>
                <a:cubicBezTo>
                  <a:pt x="5921" y="5917"/>
                  <a:pt x="6072" y="5699"/>
                  <a:pt x="5913" y="5554"/>
                </a:cubicBezTo>
                <a:lnTo>
                  <a:pt x="4371" y="4012"/>
                </a:lnTo>
                <a:lnTo>
                  <a:pt x="3999" y="3639"/>
                </a:lnTo>
                <a:lnTo>
                  <a:pt x="6693" y="3639"/>
                </a:lnTo>
                <a:cubicBezTo>
                  <a:pt x="6981" y="3639"/>
                  <a:pt x="6981" y="3216"/>
                  <a:pt x="6709" y="3216"/>
                </a:cubicBezTo>
                <a:lnTo>
                  <a:pt x="3999" y="3216"/>
                </a:lnTo>
                <a:lnTo>
                  <a:pt x="5354" y="1860"/>
                </a:lnTo>
                <a:lnTo>
                  <a:pt x="5913" y="1301"/>
                </a:lnTo>
                <a:cubicBezTo>
                  <a:pt x="6069" y="1158"/>
                  <a:pt x="5926" y="946"/>
                  <a:pt x="5760" y="946"/>
                </a:cubicBezTo>
                <a:cubicBezTo>
                  <a:pt x="5709" y="946"/>
                  <a:pt x="5656" y="966"/>
                  <a:pt x="5608" y="1013"/>
                </a:cubicBezTo>
                <a:lnTo>
                  <a:pt x="4066" y="2538"/>
                </a:lnTo>
                <a:lnTo>
                  <a:pt x="3694" y="2911"/>
                </a:lnTo>
                <a:lnTo>
                  <a:pt x="3694" y="217"/>
                </a:lnTo>
                <a:cubicBezTo>
                  <a:pt x="3694" y="73"/>
                  <a:pt x="3588" y="1"/>
                  <a:pt x="3482" y="1"/>
                </a:cubicBez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"/>
          <p:cNvSpPr/>
          <p:nvPr/>
        </p:nvSpPr>
        <p:spPr>
          <a:xfrm flipH="1">
            <a:off x="8619028" y="1117000"/>
            <a:ext cx="45775" cy="38775"/>
          </a:xfrm>
          <a:custGeom>
            <a:avLst/>
            <a:gdLst/>
            <a:ahLst/>
            <a:cxnLst/>
            <a:rect l="l" t="t" r="r" b="b"/>
            <a:pathLst>
              <a:path w="1831" h="1551" extrusionOk="0">
                <a:moveTo>
                  <a:pt x="1080" y="1"/>
                </a:moveTo>
                <a:cubicBezTo>
                  <a:pt x="1071" y="1"/>
                  <a:pt x="1061" y="1"/>
                  <a:pt x="1051" y="1"/>
                </a:cubicBezTo>
                <a:cubicBezTo>
                  <a:pt x="357" y="1"/>
                  <a:pt x="1" y="831"/>
                  <a:pt x="492" y="1323"/>
                </a:cubicBezTo>
                <a:cubicBezTo>
                  <a:pt x="650" y="1480"/>
                  <a:pt x="844" y="1551"/>
                  <a:pt x="1035" y="1551"/>
                </a:cubicBezTo>
                <a:cubicBezTo>
                  <a:pt x="1440" y="1551"/>
                  <a:pt x="1831" y="1235"/>
                  <a:pt x="1831" y="764"/>
                </a:cubicBezTo>
                <a:cubicBezTo>
                  <a:pt x="1814" y="350"/>
                  <a:pt x="1490" y="1"/>
                  <a:pt x="1080" y="1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7"/>
          <p:cNvSpPr/>
          <p:nvPr/>
        </p:nvSpPr>
        <p:spPr>
          <a:xfrm flipH="1">
            <a:off x="1023478" y="4663350"/>
            <a:ext cx="166925" cy="161400"/>
          </a:xfrm>
          <a:custGeom>
            <a:avLst/>
            <a:gdLst/>
            <a:ahLst/>
            <a:cxnLst/>
            <a:rect l="l" t="t" r="r" b="b"/>
            <a:pathLst>
              <a:path w="6677" h="6456" extrusionOk="0">
                <a:moveTo>
                  <a:pt x="4660" y="1"/>
                </a:moveTo>
                <a:lnTo>
                  <a:pt x="3186" y="2000"/>
                </a:lnTo>
                <a:lnTo>
                  <a:pt x="848" y="526"/>
                </a:lnTo>
                <a:lnTo>
                  <a:pt x="1814" y="2847"/>
                </a:lnTo>
                <a:lnTo>
                  <a:pt x="1" y="3813"/>
                </a:lnTo>
                <a:lnTo>
                  <a:pt x="2119" y="4338"/>
                </a:lnTo>
                <a:lnTo>
                  <a:pt x="1492" y="6456"/>
                </a:lnTo>
                <a:lnTo>
                  <a:pt x="3288" y="4761"/>
                </a:lnTo>
                <a:lnTo>
                  <a:pt x="4982" y="6456"/>
                </a:lnTo>
                <a:lnTo>
                  <a:pt x="4982" y="6456"/>
                </a:lnTo>
                <a:lnTo>
                  <a:pt x="4558" y="4118"/>
                </a:lnTo>
                <a:lnTo>
                  <a:pt x="6676" y="4439"/>
                </a:lnTo>
                <a:lnTo>
                  <a:pt x="4457" y="2965"/>
                </a:lnTo>
                <a:lnTo>
                  <a:pt x="4660" y="1"/>
                </a:ln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"/>
          <p:cNvSpPr/>
          <p:nvPr/>
        </p:nvSpPr>
        <p:spPr>
          <a:xfrm flipH="1">
            <a:off x="8828265" y="1302375"/>
            <a:ext cx="166925" cy="161400"/>
          </a:xfrm>
          <a:custGeom>
            <a:avLst/>
            <a:gdLst/>
            <a:ahLst/>
            <a:cxnLst/>
            <a:rect l="l" t="t" r="r" b="b"/>
            <a:pathLst>
              <a:path w="6677" h="6456" extrusionOk="0">
                <a:moveTo>
                  <a:pt x="4660" y="1"/>
                </a:moveTo>
                <a:lnTo>
                  <a:pt x="3186" y="2000"/>
                </a:lnTo>
                <a:lnTo>
                  <a:pt x="848" y="526"/>
                </a:lnTo>
                <a:lnTo>
                  <a:pt x="1814" y="2847"/>
                </a:lnTo>
                <a:lnTo>
                  <a:pt x="1" y="3813"/>
                </a:lnTo>
                <a:lnTo>
                  <a:pt x="2119" y="4338"/>
                </a:lnTo>
                <a:lnTo>
                  <a:pt x="1492" y="6456"/>
                </a:lnTo>
                <a:lnTo>
                  <a:pt x="3288" y="4761"/>
                </a:lnTo>
                <a:lnTo>
                  <a:pt x="4982" y="6456"/>
                </a:lnTo>
                <a:lnTo>
                  <a:pt x="4982" y="6456"/>
                </a:lnTo>
                <a:lnTo>
                  <a:pt x="4558" y="4118"/>
                </a:lnTo>
                <a:lnTo>
                  <a:pt x="6676" y="4439"/>
                </a:lnTo>
                <a:lnTo>
                  <a:pt x="4457" y="2965"/>
                </a:lnTo>
                <a:lnTo>
                  <a:pt x="4660" y="1"/>
                </a:ln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"/>
          <p:cNvSpPr/>
          <p:nvPr/>
        </p:nvSpPr>
        <p:spPr>
          <a:xfrm flipH="1">
            <a:off x="298279" y="3745479"/>
            <a:ext cx="164379" cy="179000"/>
          </a:xfrm>
          <a:custGeom>
            <a:avLst/>
            <a:gdLst/>
            <a:ahLst/>
            <a:cxnLst/>
            <a:rect l="l" t="t" r="r" b="b"/>
            <a:pathLst>
              <a:path w="14470" h="15757" extrusionOk="0">
                <a:moveTo>
                  <a:pt x="5032" y="0"/>
                </a:moveTo>
                <a:lnTo>
                  <a:pt x="6049" y="5998"/>
                </a:lnTo>
                <a:lnTo>
                  <a:pt x="1" y="10911"/>
                </a:lnTo>
                <a:lnTo>
                  <a:pt x="1" y="10911"/>
                </a:lnTo>
                <a:lnTo>
                  <a:pt x="6506" y="8624"/>
                </a:lnTo>
                <a:lnTo>
                  <a:pt x="6185" y="15757"/>
                </a:lnTo>
                <a:lnTo>
                  <a:pt x="8285" y="10013"/>
                </a:lnTo>
                <a:lnTo>
                  <a:pt x="12369" y="12758"/>
                </a:lnTo>
                <a:lnTo>
                  <a:pt x="9573" y="8488"/>
                </a:lnTo>
                <a:lnTo>
                  <a:pt x="14469" y="7726"/>
                </a:lnTo>
                <a:lnTo>
                  <a:pt x="9827" y="6896"/>
                </a:lnTo>
                <a:lnTo>
                  <a:pt x="13521" y="1864"/>
                </a:lnTo>
                <a:lnTo>
                  <a:pt x="8218" y="5879"/>
                </a:lnTo>
                <a:lnTo>
                  <a:pt x="5032" y="0"/>
                </a:ln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"/>
          <p:cNvSpPr/>
          <p:nvPr/>
        </p:nvSpPr>
        <p:spPr>
          <a:xfrm flipH="1">
            <a:off x="59884" y="4799097"/>
            <a:ext cx="238391" cy="237602"/>
          </a:xfrm>
          <a:custGeom>
            <a:avLst/>
            <a:gdLst/>
            <a:ahLst/>
            <a:cxnLst/>
            <a:rect l="l" t="t" r="r" b="b"/>
            <a:pathLst>
              <a:path w="10574" h="10539" extrusionOk="0">
                <a:moveTo>
                  <a:pt x="5135" y="1"/>
                </a:moveTo>
                <a:cubicBezTo>
                  <a:pt x="4287" y="1"/>
                  <a:pt x="4220" y="1288"/>
                  <a:pt x="5101" y="1356"/>
                </a:cubicBezTo>
                <a:cubicBezTo>
                  <a:pt x="5033" y="2525"/>
                  <a:pt x="4999" y="3711"/>
                  <a:pt x="4999" y="4880"/>
                </a:cubicBezTo>
                <a:cubicBezTo>
                  <a:pt x="3966" y="3864"/>
                  <a:pt x="2932" y="2864"/>
                  <a:pt x="1831" y="1915"/>
                </a:cubicBezTo>
                <a:lnTo>
                  <a:pt x="1831" y="1915"/>
                </a:lnTo>
                <a:cubicBezTo>
                  <a:pt x="2780" y="3017"/>
                  <a:pt x="3779" y="4050"/>
                  <a:pt x="4796" y="5084"/>
                </a:cubicBezTo>
                <a:cubicBezTo>
                  <a:pt x="3644" y="5084"/>
                  <a:pt x="2508" y="5117"/>
                  <a:pt x="1356" y="5185"/>
                </a:cubicBezTo>
                <a:cubicBezTo>
                  <a:pt x="1324" y="4751"/>
                  <a:pt x="1006" y="4543"/>
                  <a:pt x="686" y="4543"/>
                </a:cubicBezTo>
                <a:cubicBezTo>
                  <a:pt x="345" y="4543"/>
                  <a:pt x="1" y="4781"/>
                  <a:pt x="1" y="5236"/>
                </a:cubicBezTo>
                <a:cubicBezTo>
                  <a:pt x="1" y="5683"/>
                  <a:pt x="345" y="5917"/>
                  <a:pt x="687" y="5917"/>
                </a:cubicBezTo>
                <a:cubicBezTo>
                  <a:pt x="1006" y="5917"/>
                  <a:pt x="1324" y="5712"/>
                  <a:pt x="1356" y="5287"/>
                </a:cubicBezTo>
                <a:cubicBezTo>
                  <a:pt x="2508" y="5355"/>
                  <a:pt x="3644" y="5372"/>
                  <a:pt x="4796" y="5372"/>
                </a:cubicBezTo>
                <a:cubicBezTo>
                  <a:pt x="3779" y="6405"/>
                  <a:pt x="2763" y="7438"/>
                  <a:pt x="1831" y="8557"/>
                </a:cubicBezTo>
                <a:cubicBezTo>
                  <a:pt x="2915" y="7608"/>
                  <a:pt x="3966" y="6608"/>
                  <a:pt x="4999" y="5592"/>
                </a:cubicBezTo>
                <a:cubicBezTo>
                  <a:pt x="4999" y="6778"/>
                  <a:pt x="5033" y="7964"/>
                  <a:pt x="5101" y="9133"/>
                </a:cubicBezTo>
                <a:cubicBezTo>
                  <a:pt x="4186" y="9200"/>
                  <a:pt x="4254" y="10539"/>
                  <a:pt x="5151" y="10539"/>
                </a:cubicBezTo>
                <a:cubicBezTo>
                  <a:pt x="6032" y="10539"/>
                  <a:pt x="6100" y="9200"/>
                  <a:pt x="5185" y="9133"/>
                </a:cubicBezTo>
                <a:cubicBezTo>
                  <a:pt x="5253" y="7947"/>
                  <a:pt x="5287" y="6761"/>
                  <a:pt x="5287" y="5575"/>
                </a:cubicBezTo>
                <a:cubicBezTo>
                  <a:pt x="6320" y="6591"/>
                  <a:pt x="7354" y="7608"/>
                  <a:pt x="8455" y="8540"/>
                </a:cubicBezTo>
                <a:cubicBezTo>
                  <a:pt x="7506" y="7455"/>
                  <a:pt x="6507" y="6405"/>
                  <a:pt x="5490" y="5372"/>
                </a:cubicBezTo>
                <a:cubicBezTo>
                  <a:pt x="6659" y="5372"/>
                  <a:pt x="7811" y="5338"/>
                  <a:pt x="8980" y="5270"/>
                </a:cubicBezTo>
                <a:cubicBezTo>
                  <a:pt x="9014" y="5669"/>
                  <a:pt x="9336" y="5915"/>
                  <a:pt x="9670" y="5915"/>
                </a:cubicBezTo>
                <a:cubicBezTo>
                  <a:pt x="9846" y="5915"/>
                  <a:pt x="10026" y="5846"/>
                  <a:pt x="10166" y="5693"/>
                </a:cubicBezTo>
                <a:cubicBezTo>
                  <a:pt x="10573" y="5253"/>
                  <a:pt x="10268" y="4541"/>
                  <a:pt x="9658" y="4541"/>
                </a:cubicBezTo>
                <a:lnTo>
                  <a:pt x="9658" y="4558"/>
                </a:lnTo>
                <a:cubicBezTo>
                  <a:pt x="9302" y="4558"/>
                  <a:pt x="8997" y="4829"/>
                  <a:pt x="8980" y="5185"/>
                </a:cubicBezTo>
                <a:cubicBezTo>
                  <a:pt x="7811" y="5117"/>
                  <a:pt x="6642" y="5100"/>
                  <a:pt x="5490" y="5100"/>
                </a:cubicBezTo>
                <a:cubicBezTo>
                  <a:pt x="6507" y="4067"/>
                  <a:pt x="7506" y="3033"/>
                  <a:pt x="8455" y="1915"/>
                </a:cubicBezTo>
                <a:lnTo>
                  <a:pt x="8455" y="1915"/>
                </a:lnTo>
                <a:cubicBezTo>
                  <a:pt x="7354" y="2864"/>
                  <a:pt x="6320" y="3864"/>
                  <a:pt x="5287" y="4880"/>
                </a:cubicBezTo>
                <a:cubicBezTo>
                  <a:pt x="5287" y="3711"/>
                  <a:pt x="5253" y="2525"/>
                  <a:pt x="5185" y="1356"/>
                </a:cubicBezTo>
                <a:cubicBezTo>
                  <a:pt x="6066" y="1288"/>
                  <a:pt x="5999" y="1"/>
                  <a:pt x="5135" y="1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"/>
          <p:cNvSpPr/>
          <p:nvPr/>
        </p:nvSpPr>
        <p:spPr>
          <a:xfrm flipH="1">
            <a:off x="462665" y="4082313"/>
            <a:ext cx="38975" cy="38575"/>
          </a:xfrm>
          <a:custGeom>
            <a:avLst/>
            <a:gdLst/>
            <a:ahLst/>
            <a:cxnLst/>
            <a:rect l="l" t="t" r="r" b="b"/>
            <a:pathLst>
              <a:path w="1559" h="1543" extrusionOk="0">
                <a:moveTo>
                  <a:pt x="779" y="1"/>
                </a:moveTo>
                <a:cubicBezTo>
                  <a:pt x="339" y="1"/>
                  <a:pt x="0" y="340"/>
                  <a:pt x="0" y="763"/>
                </a:cubicBezTo>
                <a:cubicBezTo>
                  <a:pt x="0" y="1204"/>
                  <a:pt x="339" y="1543"/>
                  <a:pt x="779" y="1543"/>
                </a:cubicBezTo>
                <a:cubicBezTo>
                  <a:pt x="1203" y="1543"/>
                  <a:pt x="1559" y="1204"/>
                  <a:pt x="1559" y="763"/>
                </a:cubicBezTo>
                <a:cubicBezTo>
                  <a:pt x="1559" y="340"/>
                  <a:pt x="1203" y="1"/>
                  <a:pt x="779" y="1"/>
                </a:cubicBez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7"/>
          <p:cNvSpPr/>
          <p:nvPr/>
        </p:nvSpPr>
        <p:spPr>
          <a:xfrm flipH="1">
            <a:off x="875903" y="4663350"/>
            <a:ext cx="45775" cy="38775"/>
          </a:xfrm>
          <a:custGeom>
            <a:avLst/>
            <a:gdLst/>
            <a:ahLst/>
            <a:cxnLst/>
            <a:rect l="l" t="t" r="r" b="b"/>
            <a:pathLst>
              <a:path w="1831" h="1551" extrusionOk="0">
                <a:moveTo>
                  <a:pt x="1080" y="1"/>
                </a:moveTo>
                <a:cubicBezTo>
                  <a:pt x="1071" y="1"/>
                  <a:pt x="1061" y="1"/>
                  <a:pt x="1051" y="1"/>
                </a:cubicBezTo>
                <a:cubicBezTo>
                  <a:pt x="357" y="1"/>
                  <a:pt x="1" y="831"/>
                  <a:pt x="492" y="1323"/>
                </a:cubicBezTo>
                <a:cubicBezTo>
                  <a:pt x="650" y="1480"/>
                  <a:pt x="844" y="1551"/>
                  <a:pt x="1035" y="1551"/>
                </a:cubicBezTo>
                <a:cubicBezTo>
                  <a:pt x="1440" y="1551"/>
                  <a:pt x="1831" y="1235"/>
                  <a:pt x="1831" y="764"/>
                </a:cubicBezTo>
                <a:cubicBezTo>
                  <a:pt x="1814" y="350"/>
                  <a:pt x="1490" y="1"/>
                  <a:pt x="1080" y="1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7"/>
          <p:cNvSpPr/>
          <p:nvPr/>
        </p:nvSpPr>
        <p:spPr>
          <a:xfrm flipH="1">
            <a:off x="459253" y="4997925"/>
            <a:ext cx="45775" cy="38775"/>
          </a:xfrm>
          <a:custGeom>
            <a:avLst/>
            <a:gdLst/>
            <a:ahLst/>
            <a:cxnLst/>
            <a:rect l="l" t="t" r="r" b="b"/>
            <a:pathLst>
              <a:path w="1831" h="1551" extrusionOk="0">
                <a:moveTo>
                  <a:pt x="1080" y="1"/>
                </a:moveTo>
                <a:cubicBezTo>
                  <a:pt x="1071" y="1"/>
                  <a:pt x="1061" y="1"/>
                  <a:pt x="1051" y="1"/>
                </a:cubicBezTo>
                <a:cubicBezTo>
                  <a:pt x="357" y="1"/>
                  <a:pt x="1" y="831"/>
                  <a:pt x="492" y="1323"/>
                </a:cubicBezTo>
                <a:cubicBezTo>
                  <a:pt x="650" y="1480"/>
                  <a:pt x="844" y="1551"/>
                  <a:pt x="1035" y="1551"/>
                </a:cubicBezTo>
                <a:cubicBezTo>
                  <a:pt x="1440" y="1551"/>
                  <a:pt x="1831" y="1235"/>
                  <a:pt x="1831" y="764"/>
                </a:cubicBezTo>
                <a:cubicBezTo>
                  <a:pt x="1814" y="350"/>
                  <a:pt x="1490" y="1"/>
                  <a:pt x="1080" y="1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9"/>
          <p:cNvSpPr txBox="1">
            <a:spLocks noGrp="1"/>
          </p:cNvSpPr>
          <p:nvPr>
            <p:ph type="title"/>
          </p:nvPr>
        </p:nvSpPr>
        <p:spPr>
          <a:xfrm>
            <a:off x="1957150" y="1379688"/>
            <a:ext cx="522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6" name="Google Shape;186;p9"/>
          <p:cNvSpPr txBox="1">
            <a:spLocks noGrp="1"/>
          </p:cNvSpPr>
          <p:nvPr>
            <p:ph type="subTitle" idx="1"/>
          </p:nvPr>
        </p:nvSpPr>
        <p:spPr>
          <a:xfrm>
            <a:off x="2241550" y="2489588"/>
            <a:ext cx="4661100" cy="14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7" name="Google Shape;187;p9"/>
          <p:cNvGrpSpPr/>
          <p:nvPr/>
        </p:nvGrpSpPr>
        <p:grpSpPr>
          <a:xfrm flipH="1">
            <a:off x="66950" y="-104090"/>
            <a:ext cx="8991332" cy="5287456"/>
            <a:chOff x="66950" y="-104090"/>
            <a:chExt cx="8991332" cy="5287456"/>
          </a:xfrm>
        </p:grpSpPr>
        <p:sp>
          <p:nvSpPr>
            <p:cNvPr id="188" name="Google Shape;188;p9"/>
            <p:cNvSpPr/>
            <p:nvPr/>
          </p:nvSpPr>
          <p:spPr>
            <a:xfrm>
              <a:off x="66950" y="693450"/>
              <a:ext cx="164375" cy="158850"/>
            </a:xfrm>
            <a:custGeom>
              <a:avLst/>
              <a:gdLst/>
              <a:ahLst/>
              <a:cxnLst/>
              <a:rect l="l" t="t" r="r" b="b"/>
              <a:pathLst>
                <a:path w="6575" h="6354" extrusionOk="0">
                  <a:moveTo>
                    <a:pt x="5202" y="0"/>
                  </a:moveTo>
                  <a:lnTo>
                    <a:pt x="3287" y="1999"/>
                  </a:lnTo>
                  <a:lnTo>
                    <a:pt x="1068" y="949"/>
                  </a:lnTo>
                  <a:lnTo>
                    <a:pt x="2118" y="2745"/>
                  </a:lnTo>
                  <a:lnTo>
                    <a:pt x="1" y="3388"/>
                  </a:lnTo>
                  <a:lnTo>
                    <a:pt x="2017" y="4015"/>
                  </a:lnTo>
                  <a:lnTo>
                    <a:pt x="1390" y="5608"/>
                  </a:lnTo>
                  <a:lnTo>
                    <a:pt x="1390" y="5608"/>
                  </a:lnTo>
                  <a:lnTo>
                    <a:pt x="3084" y="4541"/>
                  </a:lnTo>
                  <a:lnTo>
                    <a:pt x="4355" y="6353"/>
                  </a:lnTo>
                  <a:lnTo>
                    <a:pt x="4456" y="4439"/>
                  </a:lnTo>
                  <a:lnTo>
                    <a:pt x="6574" y="4659"/>
                  </a:lnTo>
                  <a:lnTo>
                    <a:pt x="6574" y="4659"/>
                  </a:lnTo>
                  <a:lnTo>
                    <a:pt x="4236" y="2745"/>
                  </a:lnTo>
                  <a:lnTo>
                    <a:pt x="520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1197538" y="883775"/>
              <a:ext cx="38975" cy="38575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231325" y="3309850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0"/>
                  </a:moveTo>
                  <a:cubicBezTo>
                    <a:pt x="357" y="0"/>
                    <a:pt x="1" y="831"/>
                    <a:pt x="492" y="1322"/>
                  </a:cubicBezTo>
                  <a:cubicBezTo>
                    <a:pt x="653" y="1482"/>
                    <a:pt x="851" y="1554"/>
                    <a:pt x="1045" y="1554"/>
                  </a:cubicBezTo>
                  <a:cubicBezTo>
                    <a:pt x="1446" y="1554"/>
                    <a:pt x="1831" y="1248"/>
                    <a:pt x="1831" y="780"/>
                  </a:cubicBezTo>
                  <a:cubicBezTo>
                    <a:pt x="1831" y="339"/>
                    <a:pt x="1475" y="0"/>
                    <a:pt x="1051" y="0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3412913" y="554400"/>
              <a:ext cx="39000" cy="39000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780" y="1"/>
                  </a:moveTo>
                  <a:cubicBezTo>
                    <a:pt x="356" y="1"/>
                    <a:pt x="0" y="340"/>
                    <a:pt x="0" y="780"/>
                  </a:cubicBezTo>
                  <a:cubicBezTo>
                    <a:pt x="0" y="1204"/>
                    <a:pt x="356" y="1559"/>
                    <a:pt x="780" y="1559"/>
                  </a:cubicBezTo>
                  <a:cubicBezTo>
                    <a:pt x="1220" y="1559"/>
                    <a:pt x="1559" y="1204"/>
                    <a:pt x="1559" y="780"/>
                  </a:cubicBezTo>
                  <a:cubicBezTo>
                    <a:pt x="1559" y="340"/>
                    <a:pt x="1220" y="1"/>
                    <a:pt x="780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>
              <a:off x="669325" y="1193175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9"/>
            <p:cNvSpPr/>
            <p:nvPr/>
          </p:nvSpPr>
          <p:spPr>
            <a:xfrm>
              <a:off x="241925" y="2653325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1"/>
                  </a:moveTo>
                  <a:cubicBezTo>
                    <a:pt x="356" y="1"/>
                    <a:pt x="0" y="831"/>
                    <a:pt x="492" y="1322"/>
                  </a:cubicBezTo>
                  <a:cubicBezTo>
                    <a:pt x="652" y="1483"/>
                    <a:pt x="850" y="1555"/>
                    <a:pt x="1045" y="1555"/>
                  </a:cubicBezTo>
                  <a:cubicBezTo>
                    <a:pt x="1446" y="1555"/>
                    <a:pt x="1830" y="1248"/>
                    <a:pt x="1830" y="780"/>
                  </a:cubicBezTo>
                  <a:cubicBezTo>
                    <a:pt x="1830" y="340"/>
                    <a:pt x="1474" y="1"/>
                    <a:pt x="1051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1838788" y="789350"/>
              <a:ext cx="174525" cy="171350"/>
            </a:xfrm>
            <a:custGeom>
              <a:avLst/>
              <a:gdLst/>
              <a:ahLst/>
              <a:cxnLst/>
              <a:rect l="l" t="t" r="r" b="b"/>
              <a:pathLst>
                <a:path w="6981" h="6854" extrusionOk="0">
                  <a:moveTo>
                    <a:pt x="3482" y="0"/>
                  </a:moveTo>
                  <a:cubicBezTo>
                    <a:pt x="3376" y="0"/>
                    <a:pt x="3270" y="72"/>
                    <a:pt x="3270" y="216"/>
                  </a:cubicBezTo>
                  <a:lnTo>
                    <a:pt x="3270" y="2910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5"/>
                    <a:pt x="1272" y="945"/>
                    <a:pt x="1221" y="945"/>
                  </a:cubicBezTo>
                  <a:cubicBezTo>
                    <a:pt x="1054" y="945"/>
                    <a:pt x="912" y="1158"/>
                    <a:pt x="1068" y="1301"/>
                  </a:cubicBezTo>
                  <a:lnTo>
                    <a:pt x="2609" y="2842"/>
                  </a:lnTo>
                  <a:lnTo>
                    <a:pt x="2982" y="3215"/>
                  </a:lnTo>
                  <a:lnTo>
                    <a:pt x="271" y="3215"/>
                  </a:lnTo>
                  <a:cubicBezTo>
                    <a:pt x="0" y="3215"/>
                    <a:pt x="0" y="3639"/>
                    <a:pt x="271" y="3639"/>
                  </a:cubicBezTo>
                  <a:lnTo>
                    <a:pt x="2982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09" y="5699"/>
                    <a:pt x="1060" y="5916"/>
                    <a:pt x="1230" y="5916"/>
                  </a:cubicBezTo>
                  <a:cubicBezTo>
                    <a:pt x="1278" y="5916"/>
                    <a:pt x="1328" y="5899"/>
                    <a:pt x="1373" y="5858"/>
                  </a:cubicBezTo>
                  <a:lnTo>
                    <a:pt x="2897" y="4316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lnTo>
                    <a:pt x="5049" y="5299"/>
                  </a:lnTo>
                  <a:lnTo>
                    <a:pt x="5608" y="5858"/>
                  </a:lnTo>
                  <a:cubicBezTo>
                    <a:pt x="5653" y="5899"/>
                    <a:pt x="5702" y="5916"/>
                    <a:pt x="5750" y="5916"/>
                  </a:cubicBezTo>
                  <a:cubicBezTo>
                    <a:pt x="5921" y="5916"/>
                    <a:pt x="6072" y="5699"/>
                    <a:pt x="5913" y="5553"/>
                  </a:cubicBezTo>
                  <a:lnTo>
                    <a:pt x="4371" y="4011"/>
                  </a:lnTo>
                  <a:lnTo>
                    <a:pt x="3999" y="3639"/>
                  </a:lnTo>
                  <a:lnTo>
                    <a:pt x="6692" y="3639"/>
                  </a:lnTo>
                  <a:cubicBezTo>
                    <a:pt x="6980" y="3639"/>
                    <a:pt x="6980" y="3215"/>
                    <a:pt x="6709" y="3215"/>
                  </a:cubicBezTo>
                  <a:lnTo>
                    <a:pt x="3999" y="3215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5"/>
                    <a:pt x="5760" y="945"/>
                  </a:cubicBezTo>
                  <a:cubicBezTo>
                    <a:pt x="5709" y="945"/>
                    <a:pt x="5656" y="965"/>
                    <a:pt x="5608" y="1013"/>
                  </a:cubicBezTo>
                  <a:lnTo>
                    <a:pt x="4066" y="2538"/>
                  </a:lnTo>
                  <a:lnTo>
                    <a:pt x="3694" y="2910"/>
                  </a:lnTo>
                  <a:lnTo>
                    <a:pt x="3694" y="216"/>
                  </a:lnTo>
                  <a:cubicBezTo>
                    <a:pt x="3694" y="72"/>
                    <a:pt x="3588" y="0"/>
                    <a:pt x="3482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321550" y="4713025"/>
              <a:ext cx="174550" cy="171350"/>
            </a:xfrm>
            <a:custGeom>
              <a:avLst/>
              <a:gdLst/>
              <a:ahLst/>
              <a:cxnLst/>
              <a:rect l="l" t="t" r="r" b="b"/>
              <a:pathLst>
                <a:path w="6982" h="6854" extrusionOk="0">
                  <a:moveTo>
                    <a:pt x="3482" y="1"/>
                  </a:moveTo>
                  <a:cubicBezTo>
                    <a:pt x="3377" y="1"/>
                    <a:pt x="3271" y="73"/>
                    <a:pt x="3271" y="217"/>
                  </a:cubicBezTo>
                  <a:lnTo>
                    <a:pt x="3271" y="2910"/>
                  </a:lnTo>
                  <a:lnTo>
                    <a:pt x="1932" y="1555"/>
                  </a:lnTo>
                  <a:lnTo>
                    <a:pt x="1373" y="996"/>
                  </a:lnTo>
                  <a:cubicBezTo>
                    <a:pt x="1326" y="949"/>
                    <a:pt x="1273" y="929"/>
                    <a:pt x="1223" y="929"/>
                  </a:cubicBezTo>
                  <a:cubicBezTo>
                    <a:pt x="1056" y="929"/>
                    <a:pt x="912" y="1145"/>
                    <a:pt x="1068" y="1301"/>
                  </a:cubicBezTo>
                  <a:lnTo>
                    <a:pt x="2610" y="2843"/>
                  </a:lnTo>
                  <a:lnTo>
                    <a:pt x="2983" y="3215"/>
                  </a:lnTo>
                  <a:lnTo>
                    <a:pt x="272" y="3215"/>
                  </a:lnTo>
                  <a:cubicBezTo>
                    <a:pt x="1" y="3215"/>
                    <a:pt x="1" y="3639"/>
                    <a:pt x="272" y="3639"/>
                  </a:cubicBezTo>
                  <a:lnTo>
                    <a:pt x="2983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10" y="5699"/>
                    <a:pt x="1060" y="5917"/>
                    <a:pt x="1231" y="5917"/>
                  </a:cubicBezTo>
                  <a:cubicBezTo>
                    <a:pt x="1279" y="5917"/>
                    <a:pt x="1329" y="5899"/>
                    <a:pt x="1373" y="5858"/>
                  </a:cubicBezTo>
                  <a:lnTo>
                    <a:pt x="2898" y="4317"/>
                  </a:lnTo>
                  <a:lnTo>
                    <a:pt x="3271" y="3944"/>
                  </a:lnTo>
                  <a:lnTo>
                    <a:pt x="3271" y="6638"/>
                  </a:lnTo>
                  <a:cubicBezTo>
                    <a:pt x="3271" y="6782"/>
                    <a:pt x="3377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27"/>
                  </a:lnTo>
                  <a:lnTo>
                    <a:pt x="5050" y="5282"/>
                  </a:lnTo>
                  <a:lnTo>
                    <a:pt x="5609" y="5841"/>
                  </a:lnTo>
                  <a:cubicBezTo>
                    <a:pt x="5656" y="5889"/>
                    <a:pt x="5709" y="5908"/>
                    <a:pt x="5759" y="5908"/>
                  </a:cubicBezTo>
                  <a:cubicBezTo>
                    <a:pt x="5926" y="5908"/>
                    <a:pt x="6070" y="5693"/>
                    <a:pt x="5914" y="5536"/>
                  </a:cubicBezTo>
                  <a:lnTo>
                    <a:pt x="4372" y="4012"/>
                  </a:lnTo>
                  <a:cubicBezTo>
                    <a:pt x="4253" y="3876"/>
                    <a:pt x="4118" y="3758"/>
                    <a:pt x="3999" y="3639"/>
                  </a:cubicBezTo>
                  <a:lnTo>
                    <a:pt x="6710" y="3639"/>
                  </a:lnTo>
                  <a:cubicBezTo>
                    <a:pt x="6981" y="3639"/>
                    <a:pt x="6981" y="3215"/>
                    <a:pt x="6710" y="3215"/>
                  </a:cubicBezTo>
                  <a:lnTo>
                    <a:pt x="3999" y="3215"/>
                  </a:lnTo>
                  <a:lnTo>
                    <a:pt x="5355" y="1860"/>
                  </a:lnTo>
                  <a:lnTo>
                    <a:pt x="5914" y="1301"/>
                  </a:lnTo>
                  <a:cubicBezTo>
                    <a:pt x="6070" y="1145"/>
                    <a:pt x="5926" y="929"/>
                    <a:pt x="5759" y="929"/>
                  </a:cubicBezTo>
                  <a:cubicBezTo>
                    <a:pt x="5709" y="929"/>
                    <a:pt x="5656" y="949"/>
                    <a:pt x="5609" y="996"/>
                  </a:cubicBezTo>
                  <a:lnTo>
                    <a:pt x="4067" y="2538"/>
                  </a:lnTo>
                  <a:lnTo>
                    <a:pt x="3694" y="2910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627838" y="112300"/>
              <a:ext cx="174525" cy="171375"/>
            </a:xfrm>
            <a:custGeom>
              <a:avLst/>
              <a:gdLst/>
              <a:ahLst/>
              <a:cxnLst/>
              <a:rect l="l" t="t" r="r" b="b"/>
              <a:pathLst>
                <a:path w="6981" h="6855" extrusionOk="0">
                  <a:moveTo>
                    <a:pt x="3482" y="1"/>
                  </a:moveTo>
                  <a:cubicBezTo>
                    <a:pt x="3376" y="1"/>
                    <a:pt x="3270" y="73"/>
                    <a:pt x="3270" y="217"/>
                  </a:cubicBezTo>
                  <a:lnTo>
                    <a:pt x="3270" y="2911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6"/>
                    <a:pt x="1272" y="946"/>
                    <a:pt x="1221" y="946"/>
                  </a:cubicBezTo>
                  <a:cubicBezTo>
                    <a:pt x="1055" y="946"/>
                    <a:pt x="912" y="1158"/>
                    <a:pt x="1068" y="1301"/>
                  </a:cubicBezTo>
                  <a:lnTo>
                    <a:pt x="2609" y="2860"/>
                  </a:lnTo>
                  <a:lnTo>
                    <a:pt x="2982" y="3233"/>
                  </a:lnTo>
                  <a:lnTo>
                    <a:pt x="271" y="3233"/>
                  </a:lnTo>
                  <a:cubicBezTo>
                    <a:pt x="0" y="3233"/>
                    <a:pt x="0" y="3656"/>
                    <a:pt x="271" y="3656"/>
                  </a:cubicBezTo>
                  <a:lnTo>
                    <a:pt x="2982" y="3656"/>
                  </a:lnTo>
                  <a:lnTo>
                    <a:pt x="1627" y="4995"/>
                  </a:lnTo>
                  <a:lnTo>
                    <a:pt x="1068" y="5554"/>
                  </a:lnTo>
                  <a:cubicBezTo>
                    <a:pt x="912" y="5710"/>
                    <a:pt x="1055" y="5926"/>
                    <a:pt x="1222" y="5926"/>
                  </a:cubicBezTo>
                  <a:cubicBezTo>
                    <a:pt x="1273" y="5926"/>
                    <a:pt x="1325" y="5906"/>
                    <a:pt x="1373" y="5859"/>
                  </a:cubicBezTo>
                  <a:lnTo>
                    <a:pt x="2897" y="4317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cubicBezTo>
                    <a:pt x="4151" y="4385"/>
                    <a:pt x="4592" y="4842"/>
                    <a:pt x="5049" y="5300"/>
                  </a:cubicBezTo>
                  <a:lnTo>
                    <a:pt x="5608" y="5859"/>
                  </a:lnTo>
                  <a:cubicBezTo>
                    <a:pt x="5653" y="5900"/>
                    <a:pt x="5702" y="5917"/>
                    <a:pt x="5750" y="5917"/>
                  </a:cubicBezTo>
                  <a:cubicBezTo>
                    <a:pt x="5921" y="5917"/>
                    <a:pt x="6072" y="5699"/>
                    <a:pt x="5913" y="5554"/>
                  </a:cubicBezTo>
                  <a:lnTo>
                    <a:pt x="4371" y="4012"/>
                  </a:lnTo>
                  <a:lnTo>
                    <a:pt x="3999" y="3639"/>
                  </a:lnTo>
                  <a:lnTo>
                    <a:pt x="6693" y="3639"/>
                  </a:lnTo>
                  <a:cubicBezTo>
                    <a:pt x="6981" y="3639"/>
                    <a:pt x="6981" y="3216"/>
                    <a:pt x="6709" y="3216"/>
                  </a:cubicBezTo>
                  <a:lnTo>
                    <a:pt x="3999" y="3216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6"/>
                    <a:pt x="5760" y="946"/>
                  </a:cubicBezTo>
                  <a:cubicBezTo>
                    <a:pt x="5709" y="946"/>
                    <a:pt x="5656" y="966"/>
                    <a:pt x="5608" y="1013"/>
                  </a:cubicBezTo>
                  <a:lnTo>
                    <a:pt x="4066" y="2538"/>
                  </a:lnTo>
                  <a:lnTo>
                    <a:pt x="3694" y="2911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365625" y="292250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1164975" y="4106125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0"/>
                  </a:moveTo>
                  <a:cubicBezTo>
                    <a:pt x="357" y="0"/>
                    <a:pt x="1" y="831"/>
                    <a:pt x="492" y="1322"/>
                  </a:cubicBezTo>
                  <a:cubicBezTo>
                    <a:pt x="653" y="1482"/>
                    <a:pt x="851" y="1554"/>
                    <a:pt x="1045" y="1554"/>
                  </a:cubicBezTo>
                  <a:cubicBezTo>
                    <a:pt x="1446" y="1554"/>
                    <a:pt x="1831" y="1248"/>
                    <a:pt x="1831" y="780"/>
                  </a:cubicBezTo>
                  <a:cubicBezTo>
                    <a:pt x="1831" y="339"/>
                    <a:pt x="1475" y="0"/>
                    <a:pt x="1051" y="0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7547450" y="292250"/>
              <a:ext cx="174525" cy="171350"/>
            </a:xfrm>
            <a:custGeom>
              <a:avLst/>
              <a:gdLst/>
              <a:ahLst/>
              <a:cxnLst/>
              <a:rect l="l" t="t" r="r" b="b"/>
              <a:pathLst>
                <a:path w="6981" h="6854" extrusionOk="0">
                  <a:moveTo>
                    <a:pt x="3482" y="0"/>
                  </a:moveTo>
                  <a:cubicBezTo>
                    <a:pt x="3376" y="0"/>
                    <a:pt x="3270" y="72"/>
                    <a:pt x="3270" y="216"/>
                  </a:cubicBezTo>
                  <a:lnTo>
                    <a:pt x="3270" y="2910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5"/>
                    <a:pt x="1272" y="945"/>
                    <a:pt x="1221" y="945"/>
                  </a:cubicBezTo>
                  <a:cubicBezTo>
                    <a:pt x="1054" y="945"/>
                    <a:pt x="912" y="1158"/>
                    <a:pt x="1068" y="1301"/>
                  </a:cubicBezTo>
                  <a:lnTo>
                    <a:pt x="2609" y="2842"/>
                  </a:lnTo>
                  <a:lnTo>
                    <a:pt x="2982" y="3215"/>
                  </a:lnTo>
                  <a:lnTo>
                    <a:pt x="271" y="3215"/>
                  </a:lnTo>
                  <a:cubicBezTo>
                    <a:pt x="0" y="3215"/>
                    <a:pt x="0" y="3639"/>
                    <a:pt x="271" y="3639"/>
                  </a:cubicBezTo>
                  <a:lnTo>
                    <a:pt x="2982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09" y="5699"/>
                    <a:pt x="1060" y="5916"/>
                    <a:pt x="1230" y="5916"/>
                  </a:cubicBezTo>
                  <a:cubicBezTo>
                    <a:pt x="1278" y="5916"/>
                    <a:pt x="1328" y="5899"/>
                    <a:pt x="1373" y="5858"/>
                  </a:cubicBezTo>
                  <a:lnTo>
                    <a:pt x="2897" y="4316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lnTo>
                    <a:pt x="5049" y="5299"/>
                  </a:lnTo>
                  <a:lnTo>
                    <a:pt x="5608" y="5858"/>
                  </a:lnTo>
                  <a:cubicBezTo>
                    <a:pt x="5653" y="5899"/>
                    <a:pt x="5702" y="5916"/>
                    <a:pt x="5750" y="5916"/>
                  </a:cubicBezTo>
                  <a:cubicBezTo>
                    <a:pt x="5921" y="5916"/>
                    <a:pt x="6072" y="5699"/>
                    <a:pt x="5913" y="5553"/>
                  </a:cubicBezTo>
                  <a:lnTo>
                    <a:pt x="4371" y="4011"/>
                  </a:lnTo>
                  <a:lnTo>
                    <a:pt x="3999" y="3639"/>
                  </a:lnTo>
                  <a:lnTo>
                    <a:pt x="6692" y="3639"/>
                  </a:lnTo>
                  <a:cubicBezTo>
                    <a:pt x="6980" y="3639"/>
                    <a:pt x="6980" y="3215"/>
                    <a:pt x="6709" y="3215"/>
                  </a:cubicBezTo>
                  <a:lnTo>
                    <a:pt x="3999" y="3215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5"/>
                    <a:pt x="5760" y="945"/>
                  </a:cubicBezTo>
                  <a:cubicBezTo>
                    <a:pt x="5709" y="945"/>
                    <a:pt x="5656" y="965"/>
                    <a:pt x="5608" y="1013"/>
                  </a:cubicBezTo>
                  <a:lnTo>
                    <a:pt x="4066" y="2538"/>
                  </a:lnTo>
                  <a:lnTo>
                    <a:pt x="3694" y="2910"/>
                  </a:lnTo>
                  <a:lnTo>
                    <a:pt x="3694" y="216"/>
                  </a:lnTo>
                  <a:cubicBezTo>
                    <a:pt x="3694" y="72"/>
                    <a:pt x="3588" y="0"/>
                    <a:pt x="3482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1569800" y="33102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241925" y="410612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277088" y="2018400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 rot="-10430720">
              <a:off x="221881" y="-14266"/>
              <a:ext cx="1788744" cy="2104238"/>
            </a:xfrm>
            <a:custGeom>
              <a:avLst/>
              <a:gdLst/>
              <a:ahLst/>
              <a:cxnLst/>
              <a:rect l="l" t="t" r="r" b="b"/>
              <a:pathLst>
                <a:path w="58114" h="68364" extrusionOk="0">
                  <a:moveTo>
                    <a:pt x="56182" y="18028"/>
                  </a:moveTo>
                  <a:lnTo>
                    <a:pt x="56182" y="18028"/>
                  </a:lnTo>
                  <a:cubicBezTo>
                    <a:pt x="55724" y="20383"/>
                    <a:pt x="55199" y="22738"/>
                    <a:pt x="54623" y="25093"/>
                  </a:cubicBezTo>
                  <a:lnTo>
                    <a:pt x="54623" y="25110"/>
                  </a:lnTo>
                  <a:cubicBezTo>
                    <a:pt x="53810" y="28413"/>
                    <a:pt x="52895" y="31717"/>
                    <a:pt x="51845" y="34953"/>
                  </a:cubicBezTo>
                  <a:cubicBezTo>
                    <a:pt x="51641" y="35106"/>
                    <a:pt x="51455" y="35241"/>
                    <a:pt x="51252" y="35377"/>
                  </a:cubicBezTo>
                  <a:cubicBezTo>
                    <a:pt x="51048" y="35529"/>
                    <a:pt x="50862" y="35665"/>
                    <a:pt x="50642" y="35800"/>
                  </a:cubicBezTo>
                  <a:lnTo>
                    <a:pt x="50337" y="36003"/>
                  </a:lnTo>
                  <a:lnTo>
                    <a:pt x="50032" y="36190"/>
                  </a:lnTo>
                  <a:cubicBezTo>
                    <a:pt x="49608" y="36410"/>
                    <a:pt x="49168" y="36613"/>
                    <a:pt x="48710" y="36766"/>
                  </a:cubicBezTo>
                  <a:cubicBezTo>
                    <a:pt x="48321" y="36868"/>
                    <a:pt x="47914" y="36952"/>
                    <a:pt x="47507" y="36969"/>
                  </a:cubicBezTo>
                  <a:cubicBezTo>
                    <a:pt x="47609" y="35563"/>
                    <a:pt x="47694" y="34157"/>
                    <a:pt x="47762" y="32751"/>
                  </a:cubicBezTo>
                  <a:cubicBezTo>
                    <a:pt x="47846" y="31056"/>
                    <a:pt x="47880" y="29345"/>
                    <a:pt x="47897" y="27634"/>
                  </a:cubicBezTo>
                  <a:cubicBezTo>
                    <a:pt x="47914" y="25923"/>
                    <a:pt x="47880" y="24229"/>
                    <a:pt x="47812" y="22517"/>
                  </a:cubicBezTo>
                  <a:cubicBezTo>
                    <a:pt x="47778" y="21992"/>
                    <a:pt x="47745" y="21467"/>
                    <a:pt x="47711" y="20925"/>
                  </a:cubicBezTo>
                  <a:lnTo>
                    <a:pt x="47711" y="20925"/>
                  </a:lnTo>
                  <a:cubicBezTo>
                    <a:pt x="48394" y="21096"/>
                    <a:pt x="49092" y="21181"/>
                    <a:pt x="49790" y="21181"/>
                  </a:cubicBezTo>
                  <a:cubicBezTo>
                    <a:pt x="49854" y="21181"/>
                    <a:pt x="49917" y="21180"/>
                    <a:pt x="49981" y="21179"/>
                  </a:cubicBezTo>
                  <a:cubicBezTo>
                    <a:pt x="50879" y="21145"/>
                    <a:pt x="51777" y="20959"/>
                    <a:pt x="52624" y="20637"/>
                  </a:cubicBezTo>
                  <a:cubicBezTo>
                    <a:pt x="53471" y="20298"/>
                    <a:pt x="54267" y="19840"/>
                    <a:pt x="54962" y="19264"/>
                  </a:cubicBezTo>
                  <a:cubicBezTo>
                    <a:pt x="55403" y="18892"/>
                    <a:pt x="55809" y="18485"/>
                    <a:pt x="56182" y="18028"/>
                  </a:cubicBezTo>
                  <a:close/>
                  <a:moveTo>
                    <a:pt x="47067" y="25669"/>
                  </a:moveTo>
                  <a:lnTo>
                    <a:pt x="47067" y="27617"/>
                  </a:lnTo>
                  <a:cubicBezTo>
                    <a:pt x="47067" y="31005"/>
                    <a:pt x="46931" y="34394"/>
                    <a:pt x="46779" y="37782"/>
                  </a:cubicBezTo>
                  <a:cubicBezTo>
                    <a:pt x="46728" y="39087"/>
                    <a:pt x="46660" y="40408"/>
                    <a:pt x="46576" y="41713"/>
                  </a:cubicBezTo>
                  <a:cubicBezTo>
                    <a:pt x="46423" y="41916"/>
                    <a:pt x="46254" y="42103"/>
                    <a:pt x="46101" y="42289"/>
                  </a:cubicBezTo>
                  <a:cubicBezTo>
                    <a:pt x="45779" y="42628"/>
                    <a:pt x="45440" y="42950"/>
                    <a:pt x="45085" y="43238"/>
                  </a:cubicBezTo>
                  <a:cubicBezTo>
                    <a:pt x="44712" y="43526"/>
                    <a:pt x="44322" y="43780"/>
                    <a:pt x="43899" y="43983"/>
                  </a:cubicBezTo>
                  <a:cubicBezTo>
                    <a:pt x="43543" y="44170"/>
                    <a:pt x="43170" y="44322"/>
                    <a:pt x="42797" y="44441"/>
                  </a:cubicBezTo>
                  <a:lnTo>
                    <a:pt x="42374" y="43848"/>
                  </a:lnTo>
                  <a:cubicBezTo>
                    <a:pt x="41815" y="43051"/>
                    <a:pt x="41222" y="42272"/>
                    <a:pt x="40629" y="41476"/>
                  </a:cubicBezTo>
                  <a:cubicBezTo>
                    <a:pt x="40053" y="40680"/>
                    <a:pt x="39443" y="39917"/>
                    <a:pt x="38833" y="39155"/>
                  </a:cubicBezTo>
                  <a:cubicBezTo>
                    <a:pt x="38240" y="38375"/>
                    <a:pt x="37613" y="37630"/>
                    <a:pt x="36986" y="36868"/>
                  </a:cubicBezTo>
                  <a:cubicBezTo>
                    <a:pt x="36427" y="36207"/>
                    <a:pt x="35868" y="35529"/>
                    <a:pt x="35292" y="34885"/>
                  </a:cubicBezTo>
                  <a:lnTo>
                    <a:pt x="35292" y="34885"/>
                  </a:lnTo>
                  <a:cubicBezTo>
                    <a:pt x="35438" y="34891"/>
                    <a:pt x="35585" y="34893"/>
                    <a:pt x="35731" y="34893"/>
                  </a:cubicBezTo>
                  <a:cubicBezTo>
                    <a:pt x="36956" y="34893"/>
                    <a:pt x="38176" y="34703"/>
                    <a:pt x="39341" y="34309"/>
                  </a:cubicBezTo>
                  <a:cubicBezTo>
                    <a:pt x="40070" y="34072"/>
                    <a:pt x="40781" y="33750"/>
                    <a:pt x="41442" y="33344"/>
                  </a:cubicBezTo>
                  <a:cubicBezTo>
                    <a:pt x="42086" y="32954"/>
                    <a:pt x="42713" y="32479"/>
                    <a:pt x="43272" y="31954"/>
                  </a:cubicBezTo>
                  <a:cubicBezTo>
                    <a:pt x="44390" y="30887"/>
                    <a:pt x="45322" y="29650"/>
                    <a:pt x="45999" y="28278"/>
                  </a:cubicBezTo>
                  <a:cubicBezTo>
                    <a:pt x="46440" y="27431"/>
                    <a:pt x="46796" y="26567"/>
                    <a:pt x="47067" y="25669"/>
                  </a:cubicBezTo>
                  <a:close/>
                  <a:moveTo>
                    <a:pt x="51692" y="35427"/>
                  </a:moveTo>
                  <a:lnTo>
                    <a:pt x="51692" y="35427"/>
                  </a:lnTo>
                  <a:cubicBezTo>
                    <a:pt x="51472" y="36037"/>
                    <a:pt x="51269" y="36647"/>
                    <a:pt x="51048" y="37257"/>
                  </a:cubicBezTo>
                  <a:lnTo>
                    <a:pt x="50777" y="38003"/>
                  </a:lnTo>
                  <a:cubicBezTo>
                    <a:pt x="50693" y="38257"/>
                    <a:pt x="50591" y="38494"/>
                    <a:pt x="50489" y="38731"/>
                  </a:cubicBezTo>
                  <a:cubicBezTo>
                    <a:pt x="50303" y="39222"/>
                    <a:pt x="50116" y="39714"/>
                    <a:pt x="49913" y="40205"/>
                  </a:cubicBezTo>
                  <a:lnTo>
                    <a:pt x="49269" y="41628"/>
                  </a:lnTo>
                  <a:lnTo>
                    <a:pt x="48575" y="43051"/>
                  </a:lnTo>
                  <a:cubicBezTo>
                    <a:pt x="47914" y="44322"/>
                    <a:pt x="47185" y="45576"/>
                    <a:pt x="46389" y="46779"/>
                  </a:cubicBezTo>
                  <a:cubicBezTo>
                    <a:pt x="46864" y="43814"/>
                    <a:pt x="47185" y="40815"/>
                    <a:pt x="47440" y="37833"/>
                  </a:cubicBezTo>
                  <a:cubicBezTo>
                    <a:pt x="47473" y="37562"/>
                    <a:pt x="47490" y="37291"/>
                    <a:pt x="47507" y="37037"/>
                  </a:cubicBezTo>
                  <a:cubicBezTo>
                    <a:pt x="47741" y="37093"/>
                    <a:pt x="47979" y="37118"/>
                    <a:pt x="48217" y="37118"/>
                  </a:cubicBezTo>
                  <a:cubicBezTo>
                    <a:pt x="48411" y="37118"/>
                    <a:pt x="48605" y="37101"/>
                    <a:pt x="48795" y="37071"/>
                  </a:cubicBezTo>
                  <a:cubicBezTo>
                    <a:pt x="49303" y="36969"/>
                    <a:pt x="49795" y="36800"/>
                    <a:pt x="50252" y="36546"/>
                  </a:cubicBezTo>
                  <a:cubicBezTo>
                    <a:pt x="50693" y="36291"/>
                    <a:pt x="51099" y="35987"/>
                    <a:pt x="51472" y="35631"/>
                  </a:cubicBezTo>
                  <a:cubicBezTo>
                    <a:pt x="51557" y="35563"/>
                    <a:pt x="51624" y="35495"/>
                    <a:pt x="51692" y="35427"/>
                  </a:cubicBezTo>
                  <a:close/>
                  <a:moveTo>
                    <a:pt x="46542" y="42204"/>
                  </a:moveTo>
                  <a:cubicBezTo>
                    <a:pt x="46457" y="43780"/>
                    <a:pt x="46355" y="45373"/>
                    <a:pt x="46254" y="46965"/>
                  </a:cubicBezTo>
                  <a:cubicBezTo>
                    <a:pt x="45949" y="47389"/>
                    <a:pt x="45661" y="47812"/>
                    <a:pt x="45356" y="48219"/>
                  </a:cubicBezTo>
                  <a:lnTo>
                    <a:pt x="45339" y="48219"/>
                  </a:lnTo>
                  <a:cubicBezTo>
                    <a:pt x="44542" y="46948"/>
                    <a:pt x="43712" y="45728"/>
                    <a:pt x="42848" y="44525"/>
                  </a:cubicBezTo>
                  <a:cubicBezTo>
                    <a:pt x="43255" y="44525"/>
                    <a:pt x="43645" y="44441"/>
                    <a:pt x="44034" y="44305"/>
                  </a:cubicBezTo>
                  <a:lnTo>
                    <a:pt x="44204" y="44254"/>
                  </a:lnTo>
                  <a:cubicBezTo>
                    <a:pt x="44271" y="44220"/>
                    <a:pt x="44322" y="44204"/>
                    <a:pt x="44373" y="44170"/>
                  </a:cubicBezTo>
                  <a:lnTo>
                    <a:pt x="44712" y="44000"/>
                  </a:lnTo>
                  <a:cubicBezTo>
                    <a:pt x="44932" y="43882"/>
                    <a:pt x="45135" y="43746"/>
                    <a:pt x="45339" y="43577"/>
                  </a:cubicBezTo>
                  <a:cubicBezTo>
                    <a:pt x="45728" y="43272"/>
                    <a:pt x="46067" y="42916"/>
                    <a:pt x="46355" y="42492"/>
                  </a:cubicBezTo>
                  <a:cubicBezTo>
                    <a:pt x="46423" y="42408"/>
                    <a:pt x="46474" y="42306"/>
                    <a:pt x="46542" y="42204"/>
                  </a:cubicBezTo>
                  <a:close/>
                  <a:moveTo>
                    <a:pt x="38782" y="40425"/>
                  </a:moveTo>
                  <a:lnTo>
                    <a:pt x="40019" y="41967"/>
                  </a:lnTo>
                  <a:cubicBezTo>
                    <a:pt x="40629" y="42730"/>
                    <a:pt x="41239" y="43492"/>
                    <a:pt x="41866" y="44254"/>
                  </a:cubicBezTo>
                  <a:cubicBezTo>
                    <a:pt x="42984" y="45610"/>
                    <a:pt x="44119" y="46965"/>
                    <a:pt x="45305" y="48304"/>
                  </a:cubicBezTo>
                  <a:lnTo>
                    <a:pt x="45254" y="48371"/>
                  </a:lnTo>
                  <a:cubicBezTo>
                    <a:pt x="44780" y="48981"/>
                    <a:pt x="44288" y="49574"/>
                    <a:pt x="43763" y="50133"/>
                  </a:cubicBezTo>
                  <a:cubicBezTo>
                    <a:pt x="41713" y="50709"/>
                    <a:pt x="39646" y="51150"/>
                    <a:pt x="37562" y="51540"/>
                  </a:cubicBezTo>
                  <a:lnTo>
                    <a:pt x="36664" y="51709"/>
                  </a:lnTo>
                  <a:lnTo>
                    <a:pt x="35766" y="51845"/>
                  </a:lnTo>
                  <a:lnTo>
                    <a:pt x="34868" y="51997"/>
                  </a:lnTo>
                  <a:cubicBezTo>
                    <a:pt x="34580" y="52048"/>
                    <a:pt x="34275" y="52082"/>
                    <a:pt x="33970" y="52116"/>
                  </a:cubicBezTo>
                  <a:cubicBezTo>
                    <a:pt x="33377" y="52200"/>
                    <a:pt x="32768" y="52302"/>
                    <a:pt x="32175" y="52370"/>
                  </a:cubicBezTo>
                  <a:lnTo>
                    <a:pt x="30362" y="52556"/>
                  </a:lnTo>
                  <a:cubicBezTo>
                    <a:pt x="30040" y="52590"/>
                    <a:pt x="29735" y="52624"/>
                    <a:pt x="29396" y="52658"/>
                  </a:cubicBezTo>
                  <a:cubicBezTo>
                    <a:pt x="30277" y="52319"/>
                    <a:pt x="31107" y="51912"/>
                    <a:pt x="31903" y="51438"/>
                  </a:cubicBezTo>
                  <a:cubicBezTo>
                    <a:pt x="32564" y="51014"/>
                    <a:pt x="33208" y="50540"/>
                    <a:pt x="33801" y="50015"/>
                  </a:cubicBezTo>
                  <a:cubicBezTo>
                    <a:pt x="35580" y="48422"/>
                    <a:pt x="36952" y="46440"/>
                    <a:pt x="37799" y="44204"/>
                  </a:cubicBezTo>
                  <a:cubicBezTo>
                    <a:pt x="38274" y="42984"/>
                    <a:pt x="38613" y="41713"/>
                    <a:pt x="38782" y="40425"/>
                  </a:cubicBezTo>
                  <a:close/>
                  <a:moveTo>
                    <a:pt x="43577" y="50354"/>
                  </a:moveTo>
                  <a:lnTo>
                    <a:pt x="43577" y="50354"/>
                  </a:lnTo>
                  <a:cubicBezTo>
                    <a:pt x="41340" y="52793"/>
                    <a:pt x="38647" y="54826"/>
                    <a:pt x="35817" y="56571"/>
                  </a:cubicBezTo>
                  <a:lnTo>
                    <a:pt x="35817" y="56555"/>
                  </a:lnTo>
                  <a:cubicBezTo>
                    <a:pt x="35377" y="56843"/>
                    <a:pt x="34919" y="57114"/>
                    <a:pt x="34462" y="57368"/>
                  </a:cubicBezTo>
                  <a:lnTo>
                    <a:pt x="34055" y="57588"/>
                  </a:lnTo>
                  <a:cubicBezTo>
                    <a:pt x="34377" y="57131"/>
                    <a:pt x="34614" y="56622"/>
                    <a:pt x="34801" y="56080"/>
                  </a:cubicBezTo>
                  <a:cubicBezTo>
                    <a:pt x="34987" y="55487"/>
                    <a:pt x="35122" y="54894"/>
                    <a:pt x="35190" y="54284"/>
                  </a:cubicBezTo>
                  <a:cubicBezTo>
                    <a:pt x="35241" y="53759"/>
                    <a:pt x="35258" y="53234"/>
                    <a:pt x="35224" y="52709"/>
                  </a:cubicBezTo>
                  <a:cubicBezTo>
                    <a:pt x="36054" y="52556"/>
                    <a:pt x="36885" y="52387"/>
                    <a:pt x="37698" y="52183"/>
                  </a:cubicBezTo>
                  <a:cubicBezTo>
                    <a:pt x="39697" y="51726"/>
                    <a:pt x="41662" y="51116"/>
                    <a:pt x="43577" y="50354"/>
                  </a:cubicBezTo>
                  <a:close/>
                  <a:moveTo>
                    <a:pt x="35156" y="52742"/>
                  </a:moveTo>
                  <a:cubicBezTo>
                    <a:pt x="35055" y="53251"/>
                    <a:pt x="34953" y="53742"/>
                    <a:pt x="34851" y="54250"/>
                  </a:cubicBezTo>
                  <a:cubicBezTo>
                    <a:pt x="34716" y="54826"/>
                    <a:pt x="34563" y="55402"/>
                    <a:pt x="34377" y="55962"/>
                  </a:cubicBezTo>
                  <a:cubicBezTo>
                    <a:pt x="34208" y="56521"/>
                    <a:pt x="33970" y="57063"/>
                    <a:pt x="33682" y="57571"/>
                  </a:cubicBezTo>
                  <a:cubicBezTo>
                    <a:pt x="33598" y="57707"/>
                    <a:pt x="33513" y="57842"/>
                    <a:pt x="33411" y="57978"/>
                  </a:cubicBezTo>
                  <a:cubicBezTo>
                    <a:pt x="33293" y="58045"/>
                    <a:pt x="33191" y="58096"/>
                    <a:pt x="33072" y="58164"/>
                  </a:cubicBezTo>
                  <a:lnTo>
                    <a:pt x="31683" y="58893"/>
                  </a:lnTo>
                  <a:lnTo>
                    <a:pt x="30989" y="59265"/>
                  </a:lnTo>
                  <a:lnTo>
                    <a:pt x="30277" y="59604"/>
                  </a:lnTo>
                  <a:lnTo>
                    <a:pt x="28837" y="60299"/>
                  </a:lnTo>
                  <a:cubicBezTo>
                    <a:pt x="28362" y="60536"/>
                    <a:pt x="27871" y="60722"/>
                    <a:pt x="27397" y="60943"/>
                  </a:cubicBezTo>
                  <a:lnTo>
                    <a:pt x="25957" y="61603"/>
                  </a:lnTo>
                  <a:cubicBezTo>
                    <a:pt x="25465" y="61807"/>
                    <a:pt x="24974" y="62010"/>
                    <a:pt x="24500" y="62213"/>
                  </a:cubicBezTo>
                  <a:lnTo>
                    <a:pt x="23026" y="62823"/>
                  </a:lnTo>
                  <a:lnTo>
                    <a:pt x="21552" y="63399"/>
                  </a:lnTo>
                  <a:cubicBezTo>
                    <a:pt x="21094" y="63569"/>
                    <a:pt x="20654" y="63738"/>
                    <a:pt x="20213" y="63907"/>
                  </a:cubicBezTo>
                  <a:cubicBezTo>
                    <a:pt x="20755" y="63467"/>
                    <a:pt x="21247" y="62976"/>
                    <a:pt x="21670" y="62417"/>
                  </a:cubicBezTo>
                  <a:cubicBezTo>
                    <a:pt x="22314" y="61569"/>
                    <a:pt x="22805" y="60621"/>
                    <a:pt x="23144" y="59604"/>
                  </a:cubicBezTo>
                  <a:cubicBezTo>
                    <a:pt x="23500" y="58588"/>
                    <a:pt x="23703" y="57554"/>
                    <a:pt x="23788" y="56487"/>
                  </a:cubicBezTo>
                  <a:cubicBezTo>
                    <a:pt x="23856" y="55555"/>
                    <a:pt x="23822" y="54623"/>
                    <a:pt x="23686" y="53708"/>
                  </a:cubicBezTo>
                  <a:cubicBezTo>
                    <a:pt x="24110" y="53708"/>
                    <a:pt x="24534" y="53725"/>
                    <a:pt x="24940" y="53725"/>
                  </a:cubicBezTo>
                  <a:lnTo>
                    <a:pt x="26770" y="53674"/>
                  </a:lnTo>
                  <a:lnTo>
                    <a:pt x="27702" y="53640"/>
                  </a:lnTo>
                  <a:lnTo>
                    <a:pt x="28617" y="53573"/>
                  </a:lnTo>
                  <a:cubicBezTo>
                    <a:pt x="29227" y="53522"/>
                    <a:pt x="29836" y="53488"/>
                    <a:pt x="30446" y="53420"/>
                  </a:cubicBezTo>
                  <a:cubicBezTo>
                    <a:pt x="32022" y="53251"/>
                    <a:pt x="33598" y="53031"/>
                    <a:pt x="35156" y="52742"/>
                  </a:cubicBezTo>
                  <a:close/>
                  <a:moveTo>
                    <a:pt x="18265" y="53403"/>
                  </a:moveTo>
                  <a:lnTo>
                    <a:pt x="18536" y="53420"/>
                  </a:lnTo>
                  <a:lnTo>
                    <a:pt x="18993" y="53488"/>
                  </a:lnTo>
                  <a:lnTo>
                    <a:pt x="19451" y="53522"/>
                  </a:lnTo>
                  <a:cubicBezTo>
                    <a:pt x="20671" y="53590"/>
                    <a:pt x="21890" y="53708"/>
                    <a:pt x="23127" y="53708"/>
                  </a:cubicBezTo>
                  <a:lnTo>
                    <a:pt x="23636" y="53708"/>
                  </a:lnTo>
                  <a:cubicBezTo>
                    <a:pt x="23653" y="54623"/>
                    <a:pt x="23585" y="55538"/>
                    <a:pt x="23466" y="56453"/>
                  </a:cubicBezTo>
                  <a:cubicBezTo>
                    <a:pt x="23331" y="57469"/>
                    <a:pt x="23093" y="58486"/>
                    <a:pt x="22772" y="59452"/>
                  </a:cubicBezTo>
                  <a:cubicBezTo>
                    <a:pt x="22602" y="59943"/>
                    <a:pt x="22399" y="60417"/>
                    <a:pt x="22179" y="60875"/>
                  </a:cubicBezTo>
                  <a:cubicBezTo>
                    <a:pt x="21958" y="61349"/>
                    <a:pt x="21704" y="61790"/>
                    <a:pt x="21416" y="62213"/>
                  </a:cubicBezTo>
                  <a:cubicBezTo>
                    <a:pt x="20959" y="62874"/>
                    <a:pt x="20450" y="63484"/>
                    <a:pt x="19874" y="64026"/>
                  </a:cubicBezTo>
                  <a:lnTo>
                    <a:pt x="18570" y="64467"/>
                  </a:lnTo>
                  <a:lnTo>
                    <a:pt x="17824" y="64738"/>
                  </a:lnTo>
                  <a:cubicBezTo>
                    <a:pt x="17570" y="64822"/>
                    <a:pt x="17316" y="64890"/>
                    <a:pt x="17079" y="64975"/>
                  </a:cubicBezTo>
                  <a:lnTo>
                    <a:pt x="15554" y="65449"/>
                  </a:lnTo>
                  <a:cubicBezTo>
                    <a:pt x="15046" y="65602"/>
                    <a:pt x="14538" y="65737"/>
                    <a:pt x="14029" y="65873"/>
                  </a:cubicBezTo>
                  <a:cubicBezTo>
                    <a:pt x="13521" y="66025"/>
                    <a:pt x="13013" y="66161"/>
                    <a:pt x="12504" y="66296"/>
                  </a:cubicBezTo>
                  <a:lnTo>
                    <a:pt x="10963" y="66703"/>
                  </a:lnTo>
                  <a:lnTo>
                    <a:pt x="9421" y="67059"/>
                  </a:lnTo>
                  <a:cubicBezTo>
                    <a:pt x="9251" y="67093"/>
                    <a:pt x="9065" y="67127"/>
                    <a:pt x="8896" y="67160"/>
                  </a:cubicBezTo>
                  <a:cubicBezTo>
                    <a:pt x="9912" y="66703"/>
                    <a:pt x="10878" y="66127"/>
                    <a:pt x="11776" y="65449"/>
                  </a:cubicBezTo>
                  <a:cubicBezTo>
                    <a:pt x="12403" y="64975"/>
                    <a:pt x="12996" y="64450"/>
                    <a:pt x="13538" y="63874"/>
                  </a:cubicBezTo>
                  <a:cubicBezTo>
                    <a:pt x="14080" y="63315"/>
                    <a:pt x="14588" y="62705"/>
                    <a:pt x="15063" y="62061"/>
                  </a:cubicBezTo>
                  <a:cubicBezTo>
                    <a:pt x="15978" y="60790"/>
                    <a:pt x="16706" y="59384"/>
                    <a:pt x="17265" y="57910"/>
                  </a:cubicBezTo>
                  <a:cubicBezTo>
                    <a:pt x="17807" y="56453"/>
                    <a:pt x="18146" y="54945"/>
                    <a:pt x="18265" y="53403"/>
                  </a:cubicBezTo>
                  <a:close/>
                  <a:moveTo>
                    <a:pt x="57927" y="1"/>
                  </a:moveTo>
                  <a:cubicBezTo>
                    <a:pt x="57995" y="1322"/>
                    <a:pt x="57995" y="2661"/>
                    <a:pt x="57944" y="3982"/>
                  </a:cubicBezTo>
                  <a:cubicBezTo>
                    <a:pt x="57724" y="4423"/>
                    <a:pt x="57469" y="4863"/>
                    <a:pt x="57198" y="5287"/>
                  </a:cubicBezTo>
                  <a:cubicBezTo>
                    <a:pt x="56860" y="5812"/>
                    <a:pt x="56504" y="6320"/>
                    <a:pt x="56114" y="6812"/>
                  </a:cubicBezTo>
                  <a:cubicBezTo>
                    <a:pt x="55352" y="7794"/>
                    <a:pt x="54454" y="8675"/>
                    <a:pt x="53471" y="9438"/>
                  </a:cubicBezTo>
                  <a:cubicBezTo>
                    <a:pt x="52980" y="9828"/>
                    <a:pt x="52455" y="10166"/>
                    <a:pt x="51929" y="10488"/>
                  </a:cubicBezTo>
                  <a:cubicBezTo>
                    <a:pt x="51387" y="10793"/>
                    <a:pt x="50828" y="11064"/>
                    <a:pt x="50252" y="11302"/>
                  </a:cubicBezTo>
                  <a:cubicBezTo>
                    <a:pt x="49083" y="11759"/>
                    <a:pt x="47880" y="12081"/>
                    <a:pt x="46643" y="12250"/>
                  </a:cubicBezTo>
                  <a:cubicBezTo>
                    <a:pt x="47914" y="12233"/>
                    <a:pt x="49168" y="12030"/>
                    <a:pt x="50371" y="11606"/>
                  </a:cubicBezTo>
                  <a:cubicBezTo>
                    <a:pt x="50964" y="11403"/>
                    <a:pt x="51557" y="11132"/>
                    <a:pt x="52116" y="10827"/>
                  </a:cubicBezTo>
                  <a:cubicBezTo>
                    <a:pt x="53810" y="9895"/>
                    <a:pt x="55250" y="8608"/>
                    <a:pt x="56351" y="7015"/>
                  </a:cubicBezTo>
                  <a:cubicBezTo>
                    <a:pt x="56995" y="6134"/>
                    <a:pt x="57520" y="5168"/>
                    <a:pt x="57927" y="4135"/>
                  </a:cubicBezTo>
                  <a:lnTo>
                    <a:pt x="57927" y="4135"/>
                  </a:lnTo>
                  <a:cubicBezTo>
                    <a:pt x="57808" y="6998"/>
                    <a:pt x="57520" y="9828"/>
                    <a:pt x="57080" y="12657"/>
                  </a:cubicBezTo>
                  <a:cubicBezTo>
                    <a:pt x="56843" y="14351"/>
                    <a:pt x="56555" y="16045"/>
                    <a:pt x="56233" y="17740"/>
                  </a:cubicBezTo>
                  <a:cubicBezTo>
                    <a:pt x="55775" y="18197"/>
                    <a:pt x="55284" y="18621"/>
                    <a:pt x="54759" y="18993"/>
                  </a:cubicBezTo>
                  <a:cubicBezTo>
                    <a:pt x="54047" y="19502"/>
                    <a:pt x="53285" y="19908"/>
                    <a:pt x="52471" y="20230"/>
                  </a:cubicBezTo>
                  <a:cubicBezTo>
                    <a:pt x="51675" y="20535"/>
                    <a:pt x="50828" y="20738"/>
                    <a:pt x="49964" y="20823"/>
                  </a:cubicBezTo>
                  <a:cubicBezTo>
                    <a:pt x="49591" y="20857"/>
                    <a:pt x="49214" y="20874"/>
                    <a:pt x="48837" y="20874"/>
                  </a:cubicBezTo>
                  <a:cubicBezTo>
                    <a:pt x="48460" y="20874"/>
                    <a:pt x="48083" y="20857"/>
                    <a:pt x="47711" y="20823"/>
                  </a:cubicBezTo>
                  <a:cubicBezTo>
                    <a:pt x="47643" y="19688"/>
                    <a:pt x="47558" y="18536"/>
                    <a:pt x="47423" y="17401"/>
                  </a:cubicBezTo>
                  <a:cubicBezTo>
                    <a:pt x="47253" y="15707"/>
                    <a:pt x="46982" y="14012"/>
                    <a:pt x="46660" y="12335"/>
                  </a:cubicBezTo>
                  <a:cubicBezTo>
                    <a:pt x="46660" y="12301"/>
                    <a:pt x="46643" y="12284"/>
                    <a:pt x="46643" y="12250"/>
                  </a:cubicBezTo>
                  <a:cubicBezTo>
                    <a:pt x="46304" y="10607"/>
                    <a:pt x="45864" y="8980"/>
                    <a:pt x="45288" y="7405"/>
                  </a:cubicBezTo>
                  <a:lnTo>
                    <a:pt x="45288" y="7405"/>
                  </a:lnTo>
                  <a:cubicBezTo>
                    <a:pt x="45695" y="9048"/>
                    <a:pt x="46016" y="10725"/>
                    <a:pt x="46237" y="12403"/>
                  </a:cubicBezTo>
                  <a:cubicBezTo>
                    <a:pt x="46474" y="14080"/>
                    <a:pt x="46643" y="15774"/>
                    <a:pt x="46762" y="17452"/>
                  </a:cubicBezTo>
                  <a:cubicBezTo>
                    <a:pt x="46881" y="19146"/>
                    <a:pt x="46965" y="20840"/>
                    <a:pt x="46999" y="22534"/>
                  </a:cubicBezTo>
                  <a:cubicBezTo>
                    <a:pt x="47016" y="23432"/>
                    <a:pt x="47033" y="24330"/>
                    <a:pt x="47050" y="25228"/>
                  </a:cubicBezTo>
                  <a:cubicBezTo>
                    <a:pt x="46931" y="25516"/>
                    <a:pt x="46830" y="25804"/>
                    <a:pt x="46694" y="26109"/>
                  </a:cubicBezTo>
                  <a:cubicBezTo>
                    <a:pt x="46406" y="26787"/>
                    <a:pt x="46084" y="27465"/>
                    <a:pt x="45711" y="28125"/>
                  </a:cubicBezTo>
                  <a:cubicBezTo>
                    <a:pt x="45339" y="28769"/>
                    <a:pt x="44932" y="29396"/>
                    <a:pt x="44475" y="29989"/>
                  </a:cubicBezTo>
                  <a:cubicBezTo>
                    <a:pt x="44034" y="30599"/>
                    <a:pt x="43526" y="31141"/>
                    <a:pt x="42984" y="31649"/>
                  </a:cubicBezTo>
                  <a:cubicBezTo>
                    <a:pt x="41899" y="32683"/>
                    <a:pt x="40629" y="33479"/>
                    <a:pt x="39223" y="34021"/>
                  </a:cubicBezTo>
                  <a:cubicBezTo>
                    <a:pt x="38528" y="34275"/>
                    <a:pt x="37799" y="34479"/>
                    <a:pt x="37071" y="34614"/>
                  </a:cubicBezTo>
                  <a:cubicBezTo>
                    <a:pt x="36698" y="34699"/>
                    <a:pt x="36325" y="34733"/>
                    <a:pt x="35953" y="34784"/>
                  </a:cubicBezTo>
                  <a:cubicBezTo>
                    <a:pt x="35766" y="34817"/>
                    <a:pt x="35580" y="34817"/>
                    <a:pt x="35394" y="34834"/>
                  </a:cubicBezTo>
                  <a:lnTo>
                    <a:pt x="35241" y="34834"/>
                  </a:lnTo>
                  <a:lnTo>
                    <a:pt x="35072" y="34631"/>
                  </a:lnTo>
                  <a:cubicBezTo>
                    <a:pt x="34750" y="34258"/>
                    <a:pt x="34411" y="33886"/>
                    <a:pt x="34072" y="33530"/>
                  </a:cubicBezTo>
                  <a:cubicBezTo>
                    <a:pt x="33750" y="33174"/>
                    <a:pt x="33411" y="32818"/>
                    <a:pt x="33056" y="32479"/>
                  </a:cubicBezTo>
                  <a:cubicBezTo>
                    <a:pt x="32717" y="32141"/>
                    <a:pt x="32378" y="31785"/>
                    <a:pt x="32005" y="31446"/>
                  </a:cubicBezTo>
                  <a:cubicBezTo>
                    <a:pt x="31819" y="31277"/>
                    <a:pt x="31649" y="31107"/>
                    <a:pt x="31446" y="30955"/>
                  </a:cubicBezTo>
                  <a:lnTo>
                    <a:pt x="30870" y="30497"/>
                  </a:lnTo>
                  <a:lnTo>
                    <a:pt x="30870" y="30497"/>
                  </a:lnTo>
                  <a:cubicBezTo>
                    <a:pt x="31192" y="30870"/>
                    <a:pt x="31531" y="31226"/>
                    <a:pt x="31836" y="31615"/>
                  </a:cubicBezTo>
                  <a:cubicBezTo>
                    <a:pt x="31988" y="31802"/>
                    <a:pt x="32141" y="31988"/>
                    <a:pt x="32293" y="32174"/>
                  </a:cubicBezTo>
                  <a:lnTo>
                    <a:pt x="32751" y="32751"/>
                  </a:lnTo>
                  <a:cubicBezTo>
                    <a:pt x="33056" y="33123"/>
                    <a:pt x="33360" y="33513"/>
                    <a:pt x="33665" y="33903"/>
                  </a:cubicBezTo>
                  <a:lnTo>
                    <a:pt x="34563" y="35055"/>
                  </a:lnTo>
                  <a:lnTo>
                    <a:pt x="36359" y="37359"/>
                  </a:lnTo>
                  <a:lnTo>
                    <a:pt x="38172" y="39680"/>
                  </a:lnTo>
                  <a:lnTo>
                    <a:pt x="38697" y="40341"/>
                  </a:lnTo>
                  <a:cubicBezTo>
                    <a:pt x="38596" y="40866"/>
                    <a:pt x="38443" y="41391"/>
                    <a:pt x="38291" y="41899"/>
                  </a:cubicBezTo>
                  <a:cubicBezTo>
                    <a:pt x="38054" y="42645"/>
                    <a:pt x="37782" y="43373"/>
                    <a:pt x="37477" y="44085"/>
                  </a:cubicBezTo>
                  <a:cubicBezTo>
                    <a:pt x="36851" y="45491"/>
                    <a:pt x="36054" y="46830"/>
                    <a:pt x="35089" y="48033"/>
                  </a:cubicBezTo>
                  <a:cubicBezTo>
                    <a:pt x="34614" y="48625"/>
                    <a:pt x="34072" y="49185"/>
                    <a:pt x="33513" y="49710"/>
                  </a:cubicBezTo>
                  <a:cubicBezTo>
                    <a:pt x="32954" y="50235"/>
                    <a:pt x="32344" y="50709"/>
                    <a:pt x="31700" y="51150"/>
                  </a:cubicBezTo>
                  <a:cubicBezTo>
                    <a:pt x="30802" y="51743"/>
                    <a:pt x="29853" y="52268"/>
                    <a:pt x="28871" y="52692"/>
                  </a:cubicBezTo>
                  <a:lnTo>
                    <a:pt x="28549" y="52726"/>
                  </a:lnTo>
                  <a:lnTo>
                    <a:pt x="27651" y="52810"/>
                  </a:lnTo>
                  <a:lnTo>
                    <a:pt x="26736" y="52861"/>
                  </a:lnTo>
                  <a:lnTo>
                    <a:pt x="24923" y="52963"/>
                  </a:lnTo>
                  <a:cubicBezTo>
                    <a:pt x="24330" y="52980"/>
                    <a:pt x="23720" y="52997"/>
                    <a:pt x="23110" y="53031"/>
                  </a:cubicBezTo>
                  <a:lnTo>
                    <a:pt x="22195" y="53064"/>
                  </a:lnTo>
                  <a:lnTo>
                    <a:pt x="21298" y="53064"/>
                  </a:lnTo>
                  <a:lnTo>
                    <a:pt x="19468" y="53081"/>
                  </a:lnTo>
                  <a:lnTo>
                    <a:pt x="18553" y="53081"/>
                  </a:lnTo>
                  <a:lnTo>
                    <a:pt x="17638" y="53064"/>
                  </a:lnTo>
                  <a:lnTo>
                    <a:pt x="15808" y="53064"/>
                  </a:lnTo>
                  <a:cubicBezTo>
                    <a:pt x="16418" y="53149"/>
                    <a:pt x="17028" y="53217"/>
                    <a:pt x="17638" y="53302"/>
                  </a:cubicBezTo>
                  <a:lnTo>
                    <a:pt x="18265" y="53369"/>
                  </a:lnTo>
                  <a:cubicBezTo>
                    <a:pt x="18129" y="54115"/>
                    <a:pt x="17960" y="54860"/>
                    <a:pt x="17740" y="55589"/>
                  </a:cubicBezTo>
                  <a:cubicBezTo>
                    <a:pt x="17519" y="56317"/>
                    <a:pt x="17248" y="57046"/>
                    <a:pt x="16960" y="57774"/>
                  </a:cubicBezTo>
                  <a:cubicBezTo>
                    <a:pt x="16367" y="59198"/>
                    <a:pt x="15605" y="60553"/>
                    <a:pt x="14707" y="61807"/>
                  </a:cubicBezTo>
                  <a:cubicBezTo>
                    <a:pt x="13809" y="63060"/>
                    <a:pt x="12759" y="64196"/>
                    <a:pt x="11573" y="65178"/>
                  </a:cubicBezTo>
                  <a:cubicBezTo>
                    <a:pt x="10607" y="65958"/>
                    <a:pt x="9573" y="66652"/>
                    <a:pt x="8489" y="67228"/>
                  </a:cubicBezTo>
                  <a:lnTo>
                    <a:pt x="7862" y="67364"/>
                  </a:lnTo>
                  <a:cubicBezTo>
                    <a:pt x="7354" y="67465"/>
                    <a:pt x="6829" y="67567"/>
                    <a:pt x="6304" y="67652"/>
                  </a:cubicBezTo>
                  <a:lnTo>
                    <a:pt x="5524" y="67787"/>
                  </a:lnTo>
                  <a:lnTo>
                    <a:pt x="4745" y="67906"/>
                  </a:lnTo>
                  <a:cubicBezTo>
                    <a:pt x="4220" y="67991"/>
                    <a:pt x="3677" y="68041"/>
                    <a:pt x="3169" y="68109"/>
                  </a:cubicBezTo>
                  <a:cubicBezTo>
                    <a:pt x="2119" y="68228"/>
                    <a:pt x="1051" y="68346"/>
                    <a:pt x="1" y="68363"/>
                  </a:cubicBezTo>
                  <a:cubicBezTo>
                    <a:pt x="2119" y="68363"/>
                    <a:pt x="4237" y="68194"/>
                    <a:pt x="6337" y="67872"/>
                  </a:cubicBezTo>
                  <a:cubicBezTo>
                    <a:pt x="6863" y="67804"/>
                    <a:pt x="7388" y="67720"/>
                    <a:pt x="7913" y="67635"/>
                  </a:cubicBezTo>
                  <a:cubicBezTo>
                    <a:pt x="8421" y="67533"/>
                    <a:pt x="8963" y="67465"/>
                    <a:pt x="9472" y="67347"/>
                  </a:cubicBezTo>
                  <a:lnTo>
                    <a:pt x="11047" y="67042"/>
                  </a:lnTo>
                  <a:lnTo>
                    <a:pt x="12589" y="66686"/>
                  </a:lnTo>
                  <a:cubicBezTo>
                    <a:pt x="13114" y="66584"/>
                    <a:pt x="13623" y="66432"/>
                    <a:pt x="14148" y="66296"/>
                  </a:cubicBezTo>
                  <a:cubicBezTo>
                    <a:pt x="14656" y="66161"/>
                    <a:pt x="15164" y="66042"/>
                    <a:pt x="15690" y="65890"/>
                  </a:cubicBezTo>
                  <a:lnTo>
                    <a:pt x="17214" y="65449"/>
                  </a:lnTo>
                  <a:cubicBezTo>
                    <a:pt x="17469" y="65365"/>
                    <a:pt x="17723" y="65297"/>
                    <a:pt x="17977" y="65212"/>
                  </a:cubicBezTo>
                  <a:lnTo>
                    <a:pt x="18739" y="64975"/>
                  </a:lnTo>
                  <a:lnTo>
                    <a:pt x="20247" y="64467"/>
                  </a:lnTo>
                  <a:cubicBezTo>
                    <a:pt x="20755" y="64314"/>
                    <a:pt x="21247" y="64111"/>
                    <a:pt x="21755" y="63941"/>
                  </a:cubicBezTo>
                  <a:lnTo>
                    <a:pt x="23246" y="63399"/>
                  </a:lnTo>
                  <a:lnTo>
                    <a:pt x="24737" y="62806"/>
                  </a:lnTo>
                  <a:cubicBezTo>
                    <a:pt x="25228" y="62620"/>
                    <a:pt x="25719" y="62417"/>
                    <a:pt x="26211" y="62213"/>
                  </a:cubicBezTo>
                  <a:lnTo>
                    <a:pt x="27685" y="61586"/>
                  </a:lnTo>
                  <a:cubicBezTo>
                    <a:pt x="28667" y="61180"/>
                    <a:pt x="29616" y="60705"/>
                    <a:pt x="30582" y="60248"/>
                  </a:cubicBezTo>
                  <a:lnTo>
                    <a:pt x="31310" y="59909"/>
                  </a:lnTo>
                  <a:lnTo>
                    <a:pt x="32022" y="59553"/>
                  </a:lnTo>
                  <a:lnTo>
                    <a:pt x="33445" y="58825"/>
                  </a:lnTo>
                  <a:cubicBezTo>
                    <a:pt x="33920" y="58571"/>
                    <a:pt x="34377" y="58300"/>
                    <a:pt x="34834" y="58045"/>
                  </a:cubicBezTo>
                  <a:cubicBezTo>
                    <a:pt x="35309" y="57791"/>
                    <a:pt x="35766" y="57520"/>
                    <a:pt x="36224" y="57232"/>
                  </a:cubicBezTo>
                  <a:lnTo>
                    <a:pt x="37579" y="56385"/>
                  </a:lnTo>
                  <a:lnTo>
                    <a:pt x="38901" y="55487"/>
                  </a:lnTo>
                  <a:cubicBezTo>
                    <a:pt x="39341" y="55182"/>
                    <a:pt x="39765" y="54843"/>
                    <a:pt x="40188" y="54521"/>
                  </a:cubicBezTo>
                  <a:lnTo>
                    <a:pt x="40832" y="54030"/>
                  </a:lnTo>
                  <a:cubicBezTo>
                    <a:pt x="41035" y="53861"/>
                    <a:pt x="41239" y="53691"/>
                    <a:pt x="41442" y="53505"/>
                  </a:cubicBezTo>
                  <a:cubicBezTo>
                    <a:pt x="43085" y="52133"/>
                    <a:pt x="44576" y="50574"/>
                    <a:pt x="45898" y="48880"/>
                  </a:cubicBezTo>
                  <a:cubicBezTo>
                    <a:pt x="47185" y="47152"/>
                    <a:pt x="48321" y="45339"/>
                    <a:pt x="49286" y="43407"/>
                  </a:cubicBezTo>
                  <a:lnTo>
                    <a:pt x="49981" y="41984"/>
                  </a:lnTo>
                  <a:lnTo>
                    <a:pt x="50642" y="40510"/>
                  </a:lnTo>
                  <a:cubicBezTo>
                    <a:pt x="50862" y="40019"/>
                    <a:pt x="51031" y="39511"/>
                    <a:pt x="51235" y="39019"/>
                  </a:cubicBezTo>
                  <a:cubicBezTo>
                    <a:pt x="51336" y="38782"/>
                    <a:pt x="51438" y="38528"/>
                    <a:pt x="51523" y="38274"/>
                  </a:cubicBezTo>
                  <a:lnTo>
                    <a:pt x="51777" y="37528"/>
                  </a:lnTo>
                  <a:cubicBezTo>
                    <a:pt x="51946" y="37020"/>
                    <a:pt x="52133" y="36512"/>
                    <a:pt x="52302" y="36003"/>
                  </a:cubicBezTo>
                  <a:lnTo>
                    <a:pt x="52776" y="34479"/>
                  </a:lnTo>
                  <a:lnTo>
                    <a:pt x="53014" y="33733"/>
                  </a:lnTo>
                  <a:lnTo>
                    <a:pt x="53234" y="32954"/>
                  </a:lnTo>
                  <a:lnTo>
                    <a:pt x="53674" y="31429"/>
                  </a:lnTo>
                  <a:cubicBezTo>
                    <a:pt x="53962" y="30396"/>
                    <a:pt x="54217" y="29379"/>
                    <a:pt x="54505" y="28346"/>
                  </a:cubicBezTo>
                  <a:lnTo>
                    <a:pt x="55233" y="25245"/>
                  </a:lnTo>
                  <a:cubicBezTo>
                    <a:pt x="56165" y="21094"/>
                    <a:pt x="56927" y="16926"/>
                    <a:pt x="57469" y="12708"/>
                  </a:cubicBezTo>
                  <a:lnTo>
                    <a:pt x="57639" y="11115"/>
                  </a:lnTo>
                  <a:lnTo>
                    <a:pt x="57741" y="10336"/>
                  </a:lnTo>
                  <a:lnTo>
                    <a:pt x="57791" y="9540"/>
                  </a:lnTo>
                  <a:cubicBezTo>
                    <a:pt x="57876" y="8472"/>
                    <a:pt x="57978" y="7422"/>
                    <a:pt x="58012" y="6354"/>
                  </a:cubicBezTo>
                  <a:lnTo>
                    <a:pt x="58079" y="4762"/>
                  </a:lnTo>
                  <a:lnTo>
                    <a:pt x="58079" y="3677"/>
                  </a:lnTo>
                  <a:cubicBezTo>
                    <a:pt x="58079" y="3666"/>
                    <a:pt x="58087" y="3663"/>
                    <a:pt x="58096" y="3657"/>
                  </a:cubicBezTo>
                  <a:lnTo>
                    <a:pt x="58096" y="3657"/>
                  </a:lnTo>
                  <a:lnTo>
                    <a:pt x="58096" y="3677"/>
                  </a:lnTo>
                  <a:lnTo>
                    <a:pt x="58113" y="3644"/>
                  </a:lnTo>
                  <a:lnTo>
                    <a:pt x="58113" y="3644"/>
                  </a:lnTo>
                  <a:cubicBezTo>
                    <a:pt x="58107" y="3649"/>
                    <a:pt x="58102" y="3653"/>
                    <a:pt x="58096" y="3657"/>
                  </a:cubicBezTo>
                  <a:lnTo>
                    <a:pt x="58096" y="3657"/>
                  </a:lnTo>
                  <a:lnTo>
                    <a:pt x="58096" y="3186"/>
                  </a:lnTo>
                  <a:lnTo>
                    <a:pt x="58096" y="2390"/>
                  </a:lnTo>
                  <a:cubicBezTo>
                    <a:pt x="58096" y="2119"/>
                    <a:pt x="58062" y="1848"/>
                    <a:pt x="58046" y="1594"/>
                  </a:cubicBezTo>
                  <a:lnTo>
                    <a:pt x="57927" y="1"/>
                  </a:ln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 rot="4888273" flipH="1">
              <a:off x="8393816" y="4964255"/>
              <a:ext cx="164368" cy="158843"/>
            </a:xfrm>
            <a:custGeom>
              <a:avLst/>
              <a:gdLst/>
              <a:ahLst/>
              <a:cxnLst/>
              <a:rect l="l" t="t" r="r" b="b"/>
              <a:pathLst>
                <a:path w="6575" h="6354" extrusionOk="0">
                  <a:moveTo>
                    <a:pt x="5202" y="0"/>
                  </a:moveTo>
                  <a:lnTo>
                    <a:pt x="3287" y="1999"/>
                  </a:lnTo>
                  <a:lnTo>
                    <a:pt x="1068" y="949"/>
                  </a:lnTo>
                  <a:lnTo>
                    <a:pt x="2118" y="2745"/>
                  </a:lnTo>
                  <a:lnTo>
                    <a:pt x="1" y="3388"/>
                  </a:lnTo>
                  <a:lnTo>
                    <a:pt x="2017" y="4015"/>
                  </a:lnTo>
                  <a:lnTo>
                    <a:pt x="1390" y="5608"/>
                  </a:lnTo>
                  <a:lnTo>
                    <a:pt x="1390" y="5608"/>
                  </a:lnTo>
                  <a:lnTo>
                    <a:pt x="3084" y="4541"/>
                  </a:lnTo>
                  <a:lnTo>
                    <a:pt x="4355" y="6353"/>
                  </a:lnTo>
                  <a:lnTo>
                    <a:pt x="4456" y="4439"/>
                  </a:lnTo>
                  <a:lnTo>
                    <a:pt x="6574" y="4659"/>
                  </a:lnTo>
                  <a:lnTo>
                    <a:pt x="6574" y="4659"/>
                  </a:lnTo>
                  <a:lnTo>
                    <a:pt x="4236" y="2745"/>
                  </a:lnTo>
                  <a:lnTo>
                    <a:pt x="520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 rot="4888273" flipH="1">
              <a:off x="8367336" y="4176915"/>
              <a:ext cx="38973" cy="38573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 rot="4888273" flipH="1">
              <a:off x="7937750" y="4552421"/>
              <a:ext cx="45773" cy="38773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 rot="4888273" flipH="1">
              <a:off x="8873343" y="4313034"/>
              <a:ext cx="174518" cy="171368"/>
            </a:xfrm>
            <a:custGeom>
              <a:avLst/>
              <a:gdLst/>
              <a:ahLst/>
              <a:cxnLst/>
              <a:rect l="l" t="t" r="r" b="b"/>
              <a:pathLst>
                <a:path w="6981" h="6855" extrusionOk="0">
                  <a:moveTo>
                    <a:pt x="3482" y="1"/>
                  </a:moveTo>
                  <a:cubicBezTo>
                    <a:pt x="3376" y="1"/>
                    <a:pt x="3270" y="73"/>
                    <a:pt x="3270" y="217"/>
                  </a:cubicBezTo>
                  <a:lnTo>
                    <a:pt x="3270" y="2911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6"/>
                    <a:pt x="1272" y="946"/>
                    <a:pt x="1221" y="946"/>
                  </a:cubicBezTo>
                  <a:cubicBezTo>
                    <a:pt x="1055" y="946"/>
                    <a:pt x="912" y="1158"/>
                    <a:pt x="1068" y="1301"/>
                  </a:cubicBezTo>
                  <a:lnTo>
                    <a:pt x="2609" y="2860"/>
                  </a:lnTo>
                  <a:lnTo>
                    <a:pt x="2982" y="3233"/>
                  </a:lnTo>
                  <a:lnTo>
                    <a:pt x="271" y="3233"/>
                  </a:lnTo>
                  <a:cubicBezTo>
                    <a:pt x="0" y="3233"/>
                    <a:pt x="0" y="3656"/>
                    <a:pt x="271" y="3656"/>
                  </a:cubicBezTo>
                  <a:lnTo>
                    <a:pt x="2982" y="3656"/>
                  </a:lnTo>
                  <a:lnTo>
                    <a:pt x="1627" y="4995"/>
                  </a:lnTo>
                  <a:lnTo>
                    <a:pt x="1068" y="5554"/>
                  </a:lnTo>
                  <a:cubicBezTo>
                    <a:pt x="912" y="5710"/>
                    <a:pt x="1055" y="5926"/>
                    <a:pt x="1222" y="5926"/>
                  </a:cubicBezTo>
                  <a:cubicBezTo>
                    <a:pt x="1273" y="5926"/>
                    <a:pt x="1325" y="5906"/>
                    <a:pt x="1373" y="5859"/>
                  </a:cubicBezTo>
                  <a:lnTo>
                    <a:pt x="2897" y="4317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cubicBezTo>
                    <a:pt x="4151" y="4385"/>
                    <a:pt x="4592" y="4842"/>
                    <a:pt x="5049" y="5300"/>
                  </a:cubicBezTo>
                  <a:lnTo>
                    <a:pt x="5608" y="5859"/>
                  </a:lnTo>
                  <a:cubicBezTo>
                    <a:pt x="5653" y="5900"/>
                    <a:pt x="5702" y="5917"/>
                    <a:pt x="5750" y="5917"/>
                  </a:cubicBezTo>
                  <a:cubicBezTo>
                    <a:pt x="5921" y="5917"/>
                    <a:pt x="6072" y="5699"/>
                    <a:pt x="5913" y="5554"/>
                  </a:cubicBezTo>
                  <a:lnTo>
                    <a:pt x="4371" y="4012"/>
                  </a:lnTo>
                  <a:lnTo>
                    <a:pt x="3999" y="3639"/>
                  </a:lnTo>
                  <a:lnTo>
                    <a:pt x="6693" y="3639"/>
                  </a:lnTo>
                  <a:cubicBezTo>
                    <a:pt x="6981" y="3639"/>
                    <a:pt x="6981" y="3216"/>
                    <a:pt x="6709" y="3216"/>
                  </a:cubicBezTo>
                  <a:lnTo>
                    <a:pt x="3999" y="3216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6"/>
                    <a:pt x="5760" y="946"/>
                  </a:cubicBezTo>
                  <a:cubicBezTo>
                    <a:pt x="5709" y="946"/>
                    <a:pt x="5656" y="966"/>
                    <a:pt x="5608" y="1013"/>
                  </a:cubicBezTo>
                  <a:lnTo>
                    <a:pt x="4066" y="2538"/>
                  </a:lnTo>
                  <a:lnTo>
                    <a:pt x="3694" y="2911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076708" y="240042"/>
              <a:ext cx="270453" cy="275760"/>
            </a:xfrm>
            <a:custGeom>
              <a:avLst/>
              <a:gdLst/>
              <a:ahLst/>
              <a:cxnLst/>
              <a:rect l="l" t="t" r="r" b="b"/>
              <a:pathLst>
                <a:path w="12945" h="13199" extrusionOk="0">
                  <a:moveTo>
                    <a:pt x="7904" y="0"/>
                  </a:moveTo>
                  <a:cubicBezTo>
                    <a:pt x="7176" y="0"/>
                    <a:pt x="6296" y="172"/>
                    <a:pt x="5236" y="602"/>
                  </a:cubicBezTo>
                  <a:cubicBezTo>
                    <a:pt x="1" y="2703"/>
                    <a:pt x="1475" y="9463"/>
                    <a:pt x="3762" y="11445"/>
                  </a:cubicBezTo>
                  <a:cubicBezTo>
                    <a:pt x="4852" y="12375"/>
                    <a:pt x="6552" y="13198"/>
                    <a:pt x="8237" y="13198"/>
                  </a:cubicBezTo>
                  <a:cubicBezTo>
                    <a:pt x="10114" y="13198"/>
                    <a:pt x="11971" y="12177"/>
                    <a:pt x="12945" y="9141"/>
                  </a:cubicBezTo>
                  <a:lnTo>
                    <a:pt x="12945" y="9141"/>
                  </a:lnTo>
                  <a:cubicBezTo>
                    <a:pt x="12944" y="9141"/>
                    <a:pt x="11225" y="10563"/>
                    <a:pt x="9376" y="10563"/>
                  </a:cubicBezTo>
                  <a:cubicBezTo>
                    <a:pt x="8400" y="10563"/>
                    <a:pt x="7388" y="10167"/>
                    <a:pt x="6574" y="8955"/>
                  </a:cubicBezTo>
                  <a:cubicBezTo>
                    <a:pt x="4568" y="5967"/>
                    <a:pt x="6853" y="2278"/>
                    <a:pt x="9743" y="2278"/>
                  </a:cubicBezTo>
                  <a:cubicBezTo>
                    <a:pt x="10245" y="2278"/>
                    <a:pt x="10765" y="2389"/>
                    <a:pt x="11284" y="2635"/>
                  </a:cubicBezTo>
                  <a:cubicBezTo>
                    <a:pt x="11284" y="2635"/>
                    <a:pt x="10757" y="0"/>
                    <a:pt x="7904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8768238" y="534988"/>
              <a:ext cx="143030" cy="224782"/>
            </a:xfrm>
            <a:custGeom>
              <a:avLst/>
              <a:gdLst/>
              <a:ahLst/>
              <a:cxnLst/>
              <a:rect l="l" t="t" r="r" b="b"/>
              <a:pathLst>
                <a:path w="6846" h="10759" extrusionOk="0">
                  <a:moveTo>
                    <a:pt x="2966" y="0"/>
                  </a:moveTo>
                  <a:lnTo>
                    <a:pt x="2678" y="3931"/>
                  </a:lnTo>
                  <a:lnTo>
                    <a:pt x="1" y="4490"/>
                  </a:lnTo>
                  <a:lnTo>
                    <a:pt x="2153" y="6557"/>
                  </a:lnTo>
                  <a:lnTo>
                    <a:pt x="1000" y="10758"/>
                  </a:lnTo>
                  <a:lnTo>
                    <a:pt x="3830" y="7997"/>
                  </a:lnTo>
                  <a:lnTo>
                    <a:pt x="6693" y="9860"/>
                  </a:lnTo>
                  <a:lnTo>
                    <a:pt x="5270" y="5506"/>
                  </a:lnTo>
                  <a:lnTo>
                    <a:pt x="6846" y="3253"/>
                  </a:lnTo>
                  <a:lnTo>
                    <a:pt x="4508" y="3643"/>
                  </a:lnTo>
                  <a:lnTo>
                    <a:pt x="2966" y="0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6895571" y="4600702"/>
              <a:ext cx="270098" cy="275656"/>
            </a:xfrm>
            <a:custGeom>
              <a:avLst/>
              <a:gdLst/>
              <a:ahLst/>
              <a:cxnLst/>
              <a:rect l="l" t="t" r="r" b="b"/>
              <a:pathLst>
                <a:path w="12928" h="13194" extrusionOk="0">
                  <a:moveTo>
                    <a:pt x="5038" y="1"/>
                  </a:moveTo>
                  <a:cubicBezTo>
                    <a:pt x="2172" y="1"/>
                    <a:pt x="1643" y="2645"/>
                    <a:pt x="1643" y="2645"/>
                  </a:cubicBezTo>
                  <a:cubicBezTo>
                    <a:pt x="2164" y="2398"/>
                    <a:pt x="2686" y="2286"/>
                    <a:pt x="3190" y="2286"/>
                  </a:cubicBezTo>
                  <a:cubicBezTo>
                    <a:pt x="6081" y="2286"/>
                    <a:pt x="8376" y="5961"/>
                    <a:pt x="6370" y="8947"/>
                  </a:cubicBezTo>
                  <a:cubicBezTo>
                    <a:pt x="5554" y="10163"/>
                    <a:pt x="4538" y="10560"/>
                    <a:pt x="3558" y="10560"/>
                  </a:cubicBezTo>
                  <a:cubicBezTo>
                    <a:pt x="1714" y="10560"/>
                    <a:pt x="0" y="9151"/>
                    <a:pt x="0" y="9150"/>
                  </a:cubicBezTo>
                  <a:lnTo>
                    <a:pt x="0" y="9150"/>
                  </a:lnTo>
                  <a:cubicBezTo>
                    <a:pt x="965" y="12172"/>
                    <a:pt x="2822" y="13193"/>
                    <a:pt x="4699" y="13193"/>
                  </a:cubicBezTo>
                  <a:cubicBezTo>
                    <a:pt x="6380" y="13193"/>
                    <a:pt x="8077" y="12374"/>
                    <a:pt x="9166" y="11438"/>
                  </a:cubicBezTo>
                  <a:cubicBezTo>
                    <a:pt x="11470" y="9455"/>
                    <a:pt x="12927" y="2695"/>
                    <a:pt x="7692" y="595"/>
                  </a:cubicBezTo>
                  <a:cubicBezTo>
                    <a:pt x="6638" y="170"/>
                    <a:pt x="5763" y="1"/>
                    <a:pt x="5038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7547447" y="4074435"/>
              <a:ext cx="143009" cy="224782"/>
            </a:xfrm>
            <a:custGeom>
              <a:avLst/>
              <a:gdLst/>
              <a:ahLst/>
              <a:cxnLst/>
              <a:rect l="l" t="t" r="r" b="b"/>
              <a:pathLst>
                <a:path w="6845" h="10759" extrusionOk="0">
                  <a:moveTo>
                    <a:pt x="3880" y="0"/>
                  </a:moveTo>
                  <a:lnTo>
                    <a:pt x="2355" y="3626"/>
                  </a:lnTo>
                  <a:lnTo>
                    <a:pt x="0" y="3253"/>
                  </a:lnTo>
                  <a:lnTo>
                    <a:pt x="1576" y="5490"/>
                  </a:lnTo>
                  <a:lnTo>
                    <a:pt x="153" y="9844"/>
                  </a:lnTo>
                  <a:lnTo>
                    <a:pt x="3016" y="7980"/>
                  </a:lnTo>
                  <a:lnTo>
                    <a:pt x="5845" y="10759"/>
                  </a:lnTo>
                  <a:lnTo>
                    <a:pt x="4693" y="6540"/>
                  </a:lnTo>
                  <a:lnTo>
                    <a:pt x="6845" y="4490"/>
                  </a:lnTo>
                  <a:lnTo>
                    <a:pt x="4168" y="3914"/>
                  </a:lnTo>
                  <a:lnTo>
                    <a:pt x="3880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8741579" y="17958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4982" h="4982" extrusionOk="0">
                  <a:moveTo>
                    <a:pt x="2491" y="0"/>
                  </a:moveTo>
                  <a:cubicBezTo>
                    <a:pt x="1119" y="0"/>
                    <a:pt x="0" y="1118"/>
                    <a:pt x="0" y="2491"/>
                  </a:cubicBezTo>
                  <a:cubicBezTo>
                    <a:pt x="0" y="3863"/>
                    <a:pt x="1119" y="4981"/>
                    <a:pt x="2491" y="4981"/>
                  </a:cubicBezTo>
                  <a:cubicBezTo>
                    <a:pt x="3863" y="4981"/>
                    <a:pt x="4981" y="3863"/>
                    <a:pt x="4981" y="2491"/>
                  </a:cubicBezTo>
                  <a:cubicBezTo>
                    <a:pt x="4981" y="1118"/>
                    <a:pt x="3863" y="0"/>
                    <a:pt x="2491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8334769" y="2784612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4982" h="4982" extrusionOk="0">
                  <a:moveTo>
                    <a:pt x="2491" y="0"/>
                  </a:moveTo>
                  <a:cubicBezTo>
                    <a:pt x="1119" y="0"/>
                    <a:pt x="1" y="1118"/>
                    <a:pt x="1" y="2491"/>
                  </a:cubicBezTo>
                  <a:cubicBezTo>
                    <a:pt x="1" y="3863"/>
                    <a:pt x="1119" y="4981"/>
                    <a:pt x="2491" y="4981"/>
                  </a:cubicBezTo>
                  <a:cubicBezTo>
                    <a:pt x="3863" y="4981"/>
                    <a:pt x="4982" y="3863"/>
                    <a:pt x="4982" y="2491"/>
                  </a:cubicBezTo>
                  <a:cubicBezTo>
                    <a:pt x="4982" y="1118"/>
                    <a:pt x="3863" y="0"/>
                    <a:pt x="2491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8845668" y="1129996"/>
              <a:ext cx="101955" cy="101955"/>
            </a:xfrm>
            <a:custGeom>
              <a:avLst/>
              <a:gdLst/>
              <a:ahLst/>
              <a:cxnLst/>
              <a:rect l="l" t="t" r="r" b="b"/>
              <a:pathLst>
                <a:path w="4880" h="4880" extrusionOk="0">
                  <a:moveTo>
                    <a:pt x="2440" y="0"/>
                  </a:moveTo>
                  <a:cubicBezTo>
                    <a:pt x="2356" y="407"/>
                    <a:pt x="2305" y="813"/>
                    <a:pt x="2288" y="1220"/>
                  </a:cubicBezTo>
                  <a:cubicBezTo>
                    <a:pt x="2254" y="1559"/>
                    <a:pt x="2237" y="1898"/>
                    <a:pt x="2237" y="2237"/>
                  </a:cubicBezTo>
                  <a:cubicBezTo>
                    <a:pt x="1898" y="2237"/>
                    <a:pt x="1559" y="2254"/>
                    <a:pt x="1220" y="2270"/>
                  </a:cubicBezTo>
                  <a:cubicBezTo>
                    <a:pt x="814" y="2304"/>
                    <a:pt x="407" y="2355"/>
                    <a:pt x="1" y="2440"/>
                  </a:cubicBezTo>
                  <a:cubicBezTo>
                    <a:pt x="407" y="2525"/>
                    <a:pt x="814" y="2575"/>
                    <a:pt x="1220" y="2609"/>
                  </a:cubicBezTo>
                  <a:cubicBezTo>
                    <a:pt x="1559" y="2626"/>
                    <a:pt x="1898" y="2643"/>
                    <a:pt x="2237" y="2643"/>
                  </a:cubicBezTo>
                  <a:cubicBezTo>
                    <a:pt x="2237" y="2982"/>
                    <a:pt x="2254" y="3321"/>
                    <a:pt x="2271" y="3660"/>
                  </a:cubicBezTo>
                  <a:cubicBezTo>
                    <a:pt x="2305" y="4066"/>
                    <a:pt x="2356" y="4473"/>
                    <a:pt x="2440" y="4880"/>
                  </a:cubicBezTo>
                  <a:cubicBezTo>
                    <a:pt x="2525" y="4473"/>
                    <a:pt x="2576" y="4066"/>
                    <a:pt x="2610" y="3660"/>
                  </a:cubicBezTo>
                  <a:cubicBezTo>
                    <a:pt x="2627" y="3321"/>
                    <a:pt x="2644" y="2982"/>
                    <a:pt x="2660" y="2643"/>
                  </a:cubicBezTo>
                  <a:cubicBezTo>
                    <a:pt x="2982" y="2643"/>
                    <a:pt x="3321" y="2626"/>
                    <a:pt x="3660" y="2609"/>
                  </a:cubicBezTo>
                  <a:cubicBezTo>
                    <a:pt x="4067" y="2575"/>
                    <a:pt x="4473" y="2525"/>
                    <a:pt x="4880" y="2440"/>
                  </a:cubicBezTo>
                  <a:cubicBezTo>
                    <a:pt x="4473" y="2355"/>
                    <a:pt x="4067" y="2304"/>
                    <a:pt x="3660" y="2270"/>
                  </a:cubicBezTo>
                  <a:cubicBezTo>
                    <a:pt x="3321" y="2254"/>
                    <a:pt x="2982" y="2237"/>
                    <a:pt x="2660" y="2237"/>
                  </a:cubicBezTo>
                  <a:cubicBezTo>
                    <a:pt x="2660" y="1898"/>
                    <a:pt x="2627" y="1559"/>
                    <a:pt x="2610" y="1220"/>
                  </a:cubicBezTo>
                  <a:cubicBezTo>
                    <a:pt x="2576" y="813"/>
                    <a:pt x="2525" y="407"/>
                    <a:pt x="2440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357845" y="2888699"/>
              <a:ext cx="101955" cy="101955"/>
            </a:xfrm>
            <a:custGeom>
              <a:avLst/>
              <a:gdLst/>
              <a:ahLst/>
              <a:cxnLst/>
              <a:rect l="l" t="t" r="r" b="b"/>
              <a:pathLst>
                <a:path w="4880" h="4880" extrusionOk="0">
                  <a:moveTo>
                    <a:pt x="2440" y="0"/>
                  </a:moveTo>
                  <a:cubicBezTo>
                    <a:pt x="2355" y="390"/>
                    <a:pt x="2288" y="797"/>
                    <a:pt x="2271" y="1220"/>
                  </a:cubicBezTo>
                  <a:cubicBezTo>
                    <a:pt x="2237" y="1542"/>
                    <a:pt x="2237" y="1881"/>
                    <a:pt x="2220" y="2220"/>
                  </a:cubicBezTo>
                  <a:cubicBezTo>
                    <a:pt x="1881" y="2220"/>
                    <a:pt x="1559" y="2237"/>
                    <a:pt x="1220" y="2271"/>
                  </a:cubicBezTo>
                  <a:cubicBezTo>
                    <a:pt x="797" y="2288"/>
                    <a:pt x="390" y="2355"/>
                    <a:pt x="0" y="2440"/>
                  </a:cubicBezTo>
                  <a:cubicBezTo>
                    <a:pt x="390" y="2508"/>
                    <a:pt x="797" y="2576"/>
                    <a:pt x="1220" y="2593"/>
                  </a:cubicBezTo>
                  <a:cubicBezTo>
                    <a:pt x="1559" y="2626"/>
                    <a:pt x="1881" y="2643"/>
                    <a:pt x="2220" y="2643"/>
                  </a:cubicBezTo>
                  <a:cubicBezTo>
                    <a:pt x="2220" y="2982"/>
                    <a:pt x="2237" y="3321"/>
                    <a:pt x="2271" y="3660"/>
                  </a:cubicBezTo>
                  <a:cubicBezTo>
                    <a:pt x="2288" y="4067"/>
                    <a:pt x="2355" y="4473"/>
                    <a:pt x="2440" y="4880"/>
                  </a:cubicBezTo>
                  <a:cubicBezTo>
                    <a:pt x="2508" y="4473"/>
                    <a:pt x="2576" y="4067"/>
                    <a:pt x="2593" y="3660"/>
                  </a:cubicBezTo>
                  <a:cubicBezTo>
                    <a:pt x="2627" y="3321"/>
                    <a:pt x="2643" y="2982"/>
                    <a:pt x="2643" y="2643"/>
                  </a:cubicBezTo>
                  <a:cubicBezTo>
                    <a:pt x="2982" y="2643"/>
                    <a:pt x="3321" y="2626"/>
                    <a:pt x="3660" y="2593"/>
                  </a:cubicBezTo>
                  <a:cubicBezTo>
                    <a:pt x="4067" y="2576"/>
                    <a:pt x="4473" y="2508"/>
                    <a:pt x="4880" y="2440"/>
                  </a:cubicBezTo>
                  <a:cubicBezTo>
                    <a:pt x="4473" y="2355"/>
                    <a:pt x="4067" y="2288"/>
                    <a:pt x="3660" y="2271"/>
                  </a:cubicBezTo>
                  <a:cubicBezTo>
                    <a:pt x="3321" y="2237"/>
                    <a:pt x="2982" y="2237"/>
                    <a:pt x="2643" y="2220"/>
                  </a:cubicBezTo>
                  <a:cubicBezTo>
                    <a:pt x="2643" y="1881"/>
                    <a:pt x="2627" y="1542"/>
                    <a:pt x="2593" y="1220"/>
                  </a:cubicBezTo>
                  <a:cubicBezTo>
                    <a:pt x="2576" y="797"/>
                    <a:pt x="2508" y="390"/>
                    <a:pt x="2440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7547458" y="4557505"/>
              <a:ext cx="101955" cy="101976"/>
            </a:xfrm>
            <a:custGeom>
              <a:avLst/>
              <a:gdLst/>
              <a:ahLst/>
              <a:cxnLst/>
              <a:rect l="l" t="t" r="r" b="b"/>
              <a:pathLst>
                <a:path w="4880" h="4881" extrusionOk="0">
                  <a:moveTo>
                    <a:pt x="2440" y="1"/>
                  </a:moveTo>
                  <a:cubicBezTo>
                    <a:pt x="2355" y="407"/>
                    <a:pt x="2305" y="814"/>
                    <a:pt x="2271" y="1221"/>
                  </a:cubicBezTo>
                  <a:cubicBezTo>
                    <a:pt x="2254" y="1559"/>
                    <a:pt x="2237" y="1898"/>
                    <a:pt x="2237" y="2237"/>
                  </a:cubicBezTo>
                  <a:cubicBezTo>
                    <a:pt x="1898" y="2237"/>
                    <a:pt x="1559" y="2254"/>
                    <a:pt x="1220" y="2271"/>
                  </a:cubicBezTo>
                  <a:cubicBezTo>
                    <a:pt x="814" y="2305"/>
                    <a:pt x="407" y="2356"/>
                    <a:pt x="0" y="2440"/>
                  </a:cubicBezTo>
                  <a:cubicBezTo>
                    <a:pt x="407" y="2525"/>
                    <a:pt x="814" y="2576"/>
                    <a:pt x="1220" y="2610"/>
                  </a:cubicBezTo>
                  <a:cubicBezTo>
                    <a:pt x="1559" y="2627"/>
                    <a:pt x="1898" y="2644"/>
                    <a:pt x="2237" y="2644"/>
                  </a:cubicBezTo>
                  <a:cubicBezTo>
                    <a:pt x="2237" y="2983"/>
                    <a:pt x="2254" y="3321"/>
                    <a:pt x="2271" y="3660"/>
                  </a:cubicBezTo>
                  <a:cubicBezTo>
                    <a:pt x="2305" y="4067"/>
                    <a:pt x="2355" y="4473"/>
                    <a:pt x="2440" y="4880"/>
                  </a:cubicBezTo>
                  <a:cubicBezTo>
                    <a:pt x="2525" y="4473"/>
                    <a:pt x="2576" y="4067"/>
                    <a:pt x="2609" y="3660"/>
                  </a:cubicBezTo>
                  <a:cubicBezTo>
                    <a:pt x="2626" y="3321"/>
                    <a:pt x="2643" y="2983"/>
                    <a:pt x="2643" y="2644"/>
                  </a:cubicBezTo>
                  <a:cubicBezTo>
                    <a:pt x="2982" y="2644"/>
                    <a:pt x="3321" y="2627"/>
                    <a:pt x="3660" y="2610"/>
                  </a:cubicBezTo>
                  <a:cubicBezTo>
                    <a:pt x="4067" y="2576"/>
                    <a:pt x="4473" y="2525"/>
                    <a:pt x="4880" y="2440"/>
                  </a:cubicBezTo>
                  <a:cubicBezTo>
                    <a:pt x="4473" y="2356"/>
                    <a:pt x="4067" y="2305"/>
                    <a:pt x="3660" y="2271"/>
                  </a:cubicBezTo>
                  <a:cubicBezTo>
                    <a:pt x="3321" y="2254"/>
                    <a:pt x="2982" y="2237"/>
                    <a:pt x="2643" y="2237"/>
                  </a:cubicBezTo>
                  <a:cubicBezTo>
                    <a:pt x="2643" y="1898"/>
                    <a:pt x="2626" y="1559"/>
                    <a:pt x="2609" y="1221"/>
                  </a:cubicBezTo>
                  <a:cubicBezTo>
                    <a:pt x="2576" y="814"/>
                    <a:pt x="2525" y="407"/>
                    <a:pt x="2440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802381" y="4411426"/>
              <a:ext cx="322831" cy="320763"/>
            </a:xfrm>
            <a:custGeom>
              <a:avLst/>
              <a:gdLst/>
              <a:ahLst/>
              <a:cxnLst/>
              <a:rect l="l" t="t" r="r" b="b"/>
              <a:pathLst>
                <a:path w="15452" h="15353" extrusionOk="0">
                  <a:moveTo>
                    <a:pt x="7468" y="0"/>
                  </a:moveTo>
                  <a:cubicBezTo>
                    <a:pt x="7442" y="0"/>
                    <a:pt x="7415" y="1"/>
                    <a:pt x="7387" y="3"/>
                  </a:cubicBezTo>
                  <a:cubicBezTo>
                    <a:pt x="6133" y="88"/>
                    <a:pt x="6167" y="1951"/>
                    <a:pt x="7438" y="1968"/>
                  </a:cubicBezTo>
                  <a:cubicBezTo>
                    <a:pt x="7404" y="2714"/>
                    <a:pt x="7370" y="3442"/>
                    <a:pt x="7353" y="4188"/>
                  </a:cubicBezTo>
                  <a:cubicBezTo>
                    <a:pt x="7319" y="5171"/>
                    <a:pt x="7319" y="6136"/>
                    <a:pt x="7302" y="7102"/>
                  </a:cubicBezTo>
                  <a:cubicBezTo>
                    <a:pt x="6624" y="6424"/>
                    <a:pt x="5930" y="5747"/>
                    <a:pt x="5218" y="5086"/>
                  </a:cubicBezTo>
                  <a:cubicBezTo>
                    <a:pt x="4388" y="4290"/>
                    <a:pt x="3541" y="3527"/>
                    <a:pt x="2677" y="2782"/>
                  </a:cubicBezTo>
                  <a:lnTo>
                    <a:pt x="2677" y="2782"/>
                  </a:lnTo>
                  <a:cubicBezTo>
                    <a:pt x="3422" y="3646"/>
                    <a:pt x="4185" y="4476"/>
                    <a:pt x="4981" y="5323"/>
                  </a:cubicBezTo>
                  <a:cubicBezTo>
                    <a:pt x="5642" y="6018"/>
                    <a:pt x="6320" y="6712"/>
                    <a:pt x="7014" y="7407"/>
                  </a:cubicBezTo>
                  <a:cubicBezTo>
                    <a:pt x="6031" y="7407"/>
                    <a:pt x="5066" y="7424"/>
                    <a:pt x="4100" y="7458"/>
                  </a:cubicBezTo>
                  <a:cubicBezTo>
                    <a:pt x="3388" y="7475"/>
                    <a:pt x="2694" y="7492"/>
                    <a:pt x="1999" y="7542"/>
                  </a:cubicBezTo>
                  <a:cubicBezTo>
                    <a:pt x="1950" y="6912"/>
                    <a:pt x="1481" y="6610"/>
                    <a:pt x="1010" y="6610"/>
                  </a:cubicBezTo>
                  <a:cubicBezTo>
                    <a:pt x="506" y="6610"/>
                    <a:pt x="0" y="6954"/>
                    <a:pt x="0" y="7610"/>
                  </a:cubicBezTo>
                  <a:cubicBezTo>
                    <a:pt x="0" y="8277"/>
                    <a:pt x="509" y="8626"/>
                    <a:pt x="1014" y="8626"/>
                  </a:cubicBezTo>
                  <a:cubicBezTo>
                    <a:pt x="1484" y="8626"/>
                    <a:pt x="1950" y="8324"/>
                    <a:pt x="1999" y="7695"/>
                  </a:cubicBezTo>
                  <a:cubicBezTo>
                    <a:pt x="2694" y="7746"/>
                    <a:pt x="3388" y="7763"/>
                    <a:pt x="4100" y="7780"/>
                  </a:cubicBezTo>
                  <a:cubicBezTo>
                    <a:pt x="5066" y="7814"/>
                    <a:pt x="6031" y="7814"/>
                    <a:pt x="7014" y="7830"/>
                  </a:cubicBezTo>
                  <a:cubicBezTo>
                    <a:pt x="6320" y="8525"/>
                    <a:pt x="5642" y="9220"/>
                    <a:pt x="4981" y="9914"/>
                  </a:cubicBezTo>
                  <a:cubicBezTo>
                    <a:pt x="4185" y="10745"/>
                    <a:pt x="3422" y="11592"/>
                    <a:pt x="2677" y="12456"/>
                  </a:cubicBezTo>
                  <a:cubicBezTo>
                    <a:pt x="3541" y="11710"/>
                    <a:pt x="4388" y="10948"/>
                    <a:pt x="5218" y="10169"/>
                  </a:cubicBezTo>
                  <a:cubicBezTo>
                    <a:pt x="5930" y="9491"/>
                    <a:pt x="6624" y="8813"/>
                    <a:pt x="7302" y="8118"/>
                  </a:cubicBezTo>
                  <a:cubicBezTo>
                    <a:pt x="7302" y="9101"/>
                    <a:pt x="7319" y="10067"/>
                    <a:pt x="7353" y="11050"/>
                  </a:cubicBezTo>
                  <a:cubicBezTo>
                    <a:pt x="7370" y="11795"/>
                    <a:pt x="7404" y="12557"/>
                    <a:pt x="7438" y="13320"/>
                  </a:cubicBezTo>
                  <a:cubicBezTo>
                    <a:pt x="6133" y="13421"/>
                    <a:pt x="6235" y="15353"/>
                    <a:pt x="7522" y="15353"/>
                  </a:cubicBezTo>
                  <a:cubicBezTo>
                    <a:pt x="8810" y="15353"/>
                    <a:pt x="8912" y="13421"/>
                    <a:pt x="7590" y="13320"/>
                  </a:cubicBezTo>
                  <a:cubicBezTo>
                    <a:pt x="7641" y="12557"/>
                    <a:pt x="7658" y="11795"/>
                    <a:pt x="7675" y="11033"/>
                  </a:cubicBezTo>
                  <a:cubicBezTo>
                    <a:pt x="7709" y="10067"/>
                    <a:pt x="7726" y="9084"/>
                    <a:pt x="7726" y="8118"/>
                  </a:cubicBezTo>
                  <a:cubicBezTo>
                    <a:pt x="8420" y="8796"/>
                    <a:pt x="9115" y="9491"/>
                    <a:pt x="9827" y="10152"/>
                  </a:cubicBezTo>
                  <a:cubicBezTo>
                    <a:pt x="10640" y="10931"/>
                    <a:pt x="11487" y="11710"/>
                    <a:pt x="12368" y="12456"/>
                  </a:cubicBezTo>
                  <a:cubicBezTo>
                    <a:pt x="11622" y="11592"/>
                    <a:pt x="10843" y="10745"/>
                    <a:pt x="10064" y="9914"/>
                  </a:cubicBezTo>
                  <a:cubicBezTo>
                    <a:pt x="9386" y="9203"/>
                    <a:pt x="8708" y="8508"/>
                    <a:pt x="8031" y="7814"/>
                  </a:cubicBezTo>
                  <a:cubicBezTo>
                    <a:pt x="8996" y="7814"/>
                    <a:pt x="9979" y="7814"/>
                    <a:pt x="10945" y="7780"/>
                  </a:cubicBezTo>
                  <a:cubicBezTo>
                    <a:pt x="11673" y="7763"/>
                    <a:pt x="12402" y="7729"/>
                    <a:pt x="13130" y="7695"/>
                  </a:cubicBezTo>
                  <a:cubicBezTo>
                    <a:pt x="13175" y="8258"/>
                    <a:pt x="13651" y="8613"/>
                    <a:pt x="14137" y="8613"/>
                  </a:cubicBezTo>
                  <a:cubicBezTo>
                    <a:pt x="14396" y="8613"/>
                    <a:pt x="14658" y="8512"/>
                    <a:pt x="14858" y="8288"/>
                  </a:cubicBezTo>
                  <a:cubicBezTo>
                    <a:pt x="15451" y="7644"/>
                    <a:pt x="14994" y="6611"/>
                    <a:pt x="14130" y="6611"/>
                  </a:cubicBezTo>
                  <a:cubicBezTo>
                    <a:pt x="13605" y="6611"/>
                    <a:pt x="13164" y="7017"/>
                    <a:pt x="13130" y="7542"/>
                  </a:cubicBezTo>
                  <a:cubicBezTo>
                    <a:pt x="12402" y="7492"/>
                    <a:pt x="11673" y="7475"/>
                    <a:pt x="10945" y="7441"/>
                  </a:cubicBezTo>
                  <a:cubicBezTo>
                    <a:pt x="9979" y="7424"/>
                    <a:pt x="8996" y="7407"/>
                    <a:pt x="8031" y="7407"/>
                  </a:cubicBezTo>
                  <a:cubicBezTo>
                    <a:pt x="8708" y="6712"/>
                    <a:pt x="9386" y="6018"/>
                    <a:pt x="10064" y="5323"/>
                  </a:cubicBezTo>
                  <a:cubicBezTo>
                    <a:pt x="10843" y="4493"/>
                    <a:pt x="11622" y="3646"/>
                    <a:pt x="12368" y="2782"/>
                  </a:cubicBezTo>
                  <a:lnTo>
                    <a:pt x="12368" y="2782"/>
                  </a:lnTo>
                  <a:cubicBezTo>
                    <a:pt x="11487" y="3510"/>
                    <a:pt x="10657" y="4290"/>
                    <a:pt x="9827" y="5069"/>
                  </a:cubicBezTo>
                  <a:cubicBezTo>
                    <a:pt x="9115" y="5747"/>
                    <a:pt x="8420" y="6424"/>
                    <a:pt x="7726" y="7102"/>
                  </a:cubicBezTo>
                  <a:cubicBezTo>
                    <a:pt x="7726" y="6136"/>
                    <a:pt x="7709" y="5171"/>
                    <a:pt x="7675" y="4188"/>
                  </a:cubicBezTo>
                  <a:cubicBezTo>
                    <a:pt x="7658" y="3442"/>
                    <a:pt x="7641" y="2714"/>
                    <a:pt x="7590" y="1951"/>
                  </a:cubicBezTo>
                  <a:cubicBezTo>
                    <a:pt x="8832" y="1769"/>
                    <a:pt x="8634" y="0"/>
                    <a:pt x="7468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7973762" y="3517552"/>
              <a:ext cx="330332" cy="329212"/>
            </a:xfrm>
            <a:custGeom>
              <a:avLst/>
              <a:gdLst/>
              <a:ahLst/>
              <a:cxnLst/>
              <a:rect l="l" t="t" r="r" b="b"/>
              <a:pathLst>
                <a:path w="10574" h="10539" extrusionOk="0">
                  <a:moveTo>
                    <a:pt x="5135" y="1"/>
                  </a:moveTo>
                  <a:cubicBezTo>
                    <a:pt x="4287" y="1"/>
                    <a:pt x="4220" y="1288"/>
                    <a:pt x="5101" y="1356"/>
                  </a:cubicBezTo>
                  <a:cubicBezTo>
                    <a:pt x="5033" y="2525"/>
                    <a:pt x="4999" y="3711"/>
                    <a:pt x="4999" y="4880"/>
                  </a:cubicBezTo>
                  <a:cubicBezTo>
                    <a:pt x="3966" y="3864"/>
                    <a:pt x="2932" y="2864"/>
                    <a:pt x="1831" y="1915"/>
                  </a:cubicBezTo>
                  <a:lnTo>
                    <a:pt x="1831" y="1915"/>
                  </a:lnTo>
                  <a:cubicBezTo>
                    <a:pt x="2780" y="3017"/>
                    <a:pt x="3779" y="4050"/>
                    <a:pt x="4796" y="5084"/>
                  </a:cubicBezTo>
                  <a:cubicBezTo>
                    <a:pt x="3644" y="5084"/>
                    <a:pt x="2508" y="5117"/>
                    <a:pt x="1356" y="5185"/>
                  </a:cubicBezTo>
                  <a:cubicBezTo>
                    <a:pt x="1324" y="4751"/>
                    <a:pt x="1006" y="4543"/>
                    <a:pt x="686" y="4543"/>
                  </a:cubicBezTo>
                  <a:cubicBezTo>
                    <a:pt x="345" y="4543"/>
                    <a:pt x="1" y="4781"/>
                    <a:pt x="1" y="5236"/>
                  </a:cubicBezTo>
                  <a:cubicBezTo>
                    <a:pt x="1" y="5683"/>
                    <a:pt x="345" y="5917"/>
                    <a:pt x="687" y="5917"/>
                  </a:cubicBezTo>
                  <a:cubicBezTo>
                    <a:pt x="1006" y="5917"/>
                    <a:pt x="1324" y="5712"/>
                    <a:pt x="1356" y="5287"/>
                  </a:cubicBezTo>
                  <a:cubicBezTo>
                    <a:pt x="2508" y="5355"/>
                    <a:pt x="3644" y="5372"/>
                    <a:pt x="4796" y="5372"/>
                  </a:cubicBezTo>
                  <a:cubicBezTo>
                    <a:pt x="3779" y="6405"/>
                    <a:pt x="2763" y="7438"/>
                    <a:pt x="1831" y="8557"/>
                  </a:cubicBezTo>
                  <a:cubicBezTo>
                    <a:pt x="2915" y="7608"/>
                    <a:pt x="3966" y="6608"/>
                    <a:pt x="4999" y="5592"/>
                  </a:cubicBezTo>
                  <a:cubicBezTo>
                    <a:pt x="4999" y="6778"/>
                    <a:pt x="5033" y="7964"/>
                    <a:pt x="5101" y="9133"/>
                  </a:cubicBezTo>
                  <a:cubicBezTo>
                    <a:pt x="4186" y="9200"/>
                    <a:pt x="4254" y="10539"/>
                    <a:pt x="5151" y="10539"/>
                  </a:cubicBezTo>
                  <a:cubicBezTo>
                    <a:pt x="6032" y="10539"/>
                    <a:pt x="6100" y="9200"/>
                    <a:pt x="5185" y="9133"/>
                  </a:cubicBezTo>
                  <a:cubicBezTo>
                    <a:pt x="5253" y="7947"/>
                    <a:pt x="5287" y="6761"/>
                    <a:pt x="5287" y="5575"/>
                  </a:cubicBezTo>
                  <a:cubicBezTo>
                    <a:pt x="6320" y="6591"/>
                    <a:pt x="7354" y="7608"/>
                    <a:pt x="8455" y="8540"/>
                  </a:cubicBezTo>
                  <a:cubicBezTo>
                    <a:pt x="7506" y="7455"/>
                    <a:pt x="6507" y="6405"/>
                    <a:pt x="5490" y="5372"/>
                  </a:cubicBezTo>
                  <a:cubicBezTo>
                    <a:pt x="6659" y="5372"/>
                    <a:pt x="7811" y="5338"/>
                    <a:pt x="8980" y="5270"/>
                  </a:cubicBezTo>
                  <a:cubicBezTo>
                    <a:pt x="9014" y="5669"/>
                    <a:pt x="9336" y="5915"/>
                    <a:pt x="9670" y="5915"/>
                  </a:cubicBezTo>
                  <a:cubicBezTo>
                    <a:pt x="9846" y="5915"/>
                    <a:pt x="10026" y="5846"/>
                    <a:pt x="10166" y="5693"/>
                  </a:cubicBezTo>
                  <a:cubicBezTo>
                    <a:pt x="10573" y="5253"/>
                    <a:pt x="10268" y="4541"/>
                    <a:pt x="9658" y="4541"/>
                  </a:cubicBezTo>
                  <a:lnTo>
                    <a:pt x="9658" y="4558"/>
                  </a:lnTo>
                  <a:cubicBezTo>
                    <a:pt x="9302" y="4558"/>
                    <a:pt x="8997" y="4829"/>
                    <a:pt x="8980" y="5185"/>
                  </a:cubicBezTo>
                  <a:cubicBezTo>
                    <a:pt x="7811" y="5117"/>
                    <a:pt x="6642" y="5100"/>
                    <a:pt x="5490" y="5100"/>
                  </a:cubicBezTo>
                  <a:cubicBezTo>
                    <a:pt x="6507" y="4067"/>
                    <a:pt x="7506" y="3033"/>
                    <a:pt x="8455" y="1915"/>
                  </a:cubicBezTo>
                  <a:lnTo>
                    <a:pt x="8455" y="1915"/>
                  </a:lnTo>
                  <a:cubicBezTo>
                    <a:pt x="7354" y="2864"/>
                    <a:pt x="6320" y="3864"/>
                    <a:pt x="5287" y="4880"/>
                  </a:cubicBezTo>
                  <a:cubicBezTo>
                    <a:pt x="5287" y="3711"/>
                    <a:pt x="5253" y="2525"/>
                    <a:pt x="5185" y="1356"/>
                  </a:cubicBezTo>
                  <a:cubicBezTo>
                    <a:pt x="6066" y="1288"/>
                    <a:pt x="5999" y="1"/>
                    <a:pt x="5135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8635505" y="2446599"/>
              <a:ext cx="275760" cy="250292"/>
            </a:xfrm>
            <a:custGeom>
              <a:avLst/>
              <a:gdLst/>
              <a:ahLst/>
              <a:cxnLst/>
              <a:rect l="l" t="t" r="r" b="b"/>
              <a:pathLst>
                <a:path w="13199" h="11980" extrusionOk="0">
                  <a:moveTo>
                    <a:pt x="3694" y="1"/>
                  </a:moveTo>
                  <a:lnTo>
                    <a:pt x="4592" y="4711"/>
                  </a:lnTo>
                  <a:lnTo>
                    <a:pt x="1" y="6812"/>
                  </a:lnTo>
                  <a:lnTo>
                    <a:pt x="5033" y="6812"/>
                  </a:lnTo>
                  <a:lnTo>
                    <a:pt x="3813" y="11606"/>
                  </a:lnTo>
                  <a:lnTo>
                    <a:pt x="6693" y="7455"/>
                  </a:lnTo>
                  <a:lnTo>
                    <a:pt x="9505" y="11979"/>
                  </a:lnTo>
                  <a:lnTo>
                    <a:pt x="8472" y="7066"/>
                  </a:lnTo>
                  <a:lnTo>
                    <a:pt x="13199" y="5981"/>
                  </a:lnTo>
                  <a:lnTo>
                    <a:pt x="8421" y="5931"/>
                  </a:lnTo>
                  <a:lnTo>
                    <a:pt x="11979" y="1712"/>
                  </a:lnTo>
                  <a:lnTo>
                    <a:pt x="6439" y="4592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1164964" y="1087433"/>
              <a:ext cx="302314" cy="329203"/>
            </a:xfrm>
            <a:custGeom>
              <a:avLst/>
              <a:gdLst/>
              <a:ahLst/>
              <a:cxnLst/>
              <a:rect l="l" t="t" r="r" b="b"/>
              <a:pathLst>
                <a:path w="14470" h="15757" extrusionOk="0">
                  <a:moveTo>
                    <a:pt x="5032" y="0"/>
                  </a:moveTo>
                  <a:lnTo>
                    <a:pt x="6049" y="5998"/>
                  </a:lnTo>
                  <a:lnTo>
                    <a:pt x="1" y="10911"/>
                  </a:lnTo>
                  <a:lnTo>
                    <a:pt x="1" y="10911"/>
                  </a:lnTo>
                  <a:lnTo>
                    <a:pt x="6506" y="8624"/>
                  </a:lnTo>
                  <a:lnTo>
                    <a:pt x="6185" y="15757"/>
                  </a:lnTo>
                  <a:lnTo>
                    <a:pt x="8285" y="10013"/>
                  </a:lnTo>
                  <a:lnTo>
                    <a:pt x="12369" y="12758"/>
                  </a:lnTo>
                  <a:lnTo>
                    <a:pt x="9573" y="8488"/>
                  </a:lnTo>
                  <a:lnTo>
                    <a:pt x="14469" y="7726"/>
                  </a:lnTo>
                  <a:lnTo>
                    <a:pt x="9827" y="6896"/>
                  </a:lnTo>
                  <a:lnTo>
                    <a:pt x="13521" y="1864"/>
                  </a:lnTo>
                  <a:lnTo>
                    <a:pt x="8218" y="5879"/>
                  </a:lnTo>
                  <a:lnTo>
                    <a:pt x="503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 rot="4888273" flipH="1">
              <a:off x="8873751" y="4719159"/>
              <a:ext cx="45773" cy="38773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 rot="4888273" flipH="1">
              <a:off x="8526642" y="3421929"/>
              <a:ext cx="166918" cy="161393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9"/>
            <p:cNvSpPr/>
            <p:nvPr/>
          </p:nvSpPr>
          <p:spPr>
            <a:xfrm rot="-10541904" flipH="1">
              <a:off x="7291977" y="3128482"/>
              <a:ext cx="1693904" cy="1994166"/>
            </a:xfrm>
            <a:custGeom>
              <a:avLst/>
              <a:gdLst/>
              <a:ahLst/>
              <a:cxnLst/>
              <a:rect l="l" t="t" r="r" b="b"/>
              <a:pathLst>
                <a:path w="62129" h="73142" extrusionOk="0">
                  <a:moveTo>
                    <a:pt x="13791" y="1"/>
                  </a:moveTo>
                  <a:cubicBezTo>
                    <a:pt x="16841" y="1288"/>
                    <a:pt x="21060" y="7794"/>
                    <a:pt x="21060" y="7794"/>
                  </a:cubicBezTo>
                  <a:cubicBezTo>
                    <a:pt x="9919" y="3104"/>
                    <a:pt x="2176" y="2807"/>
                    <a:pt x="393" y="2807"/>
                  </a:cubicBezTo>
                  <a:cubicBezTo>
                    <a:pt x="134" y="2807"/>
                    <a:pt x="0" y="2813"/>
                    <a:pt x="0" y="2813"/>
                  </a:cubicBezTo>
                  <a:cubicBezTo>
                    <a:pt x="31140" y="9573"/>
                    <a:pt x="43627" y="28447"/>
                    <a:pt x="43627" y="28464"/>
                  </a:cubicBezTo>
                  <a:cubicBezTo>
                    <a:pt x="35974" y="23848"/>
                    <a:pt x="30959" y="23316"/>
                    <a:pt x="29054" y="23316"/>
                  </a:cubicBezTo>
                  <a:cubicBezTo>
                    <a:pt x="28484" y="23316"/>
                    <a:pt x="28193" y="23364"/>
                    <a:pt x="28193" y="23364"/>
                  </a:cubicBezTo>
                  <a:cubicBezTo>
                    <a:pt x="35461" y="24245"/>
                    <a:pt x="41967" y="29463"/>
                    <a:pt x="41967" y="29463"/>
                  </a:cubicBezTo>
                  <a:lnTo>
                    <a:pt x="34190" y="30870"/>
                  </a:lnTo>
                  <a:lnTo>
                    <a:pt x="44525" y="31005"/>
                  </a:lnTo>
                  <a:lnTo>
                    <a:pt x="46948" y="33038"/>
                  </a:lnTo>
                  <a:cubicBezTo>
                    <a:pt x="50658" y="36867"/>
                    <a:pt x="57537" y="57910"/>
                    <a:pt x="57537" y="57910"/>
                  </a:cubicBezTo>
                  <a:cubicBezTo>
                    <a:pt x="53335" y="52421"/>
                    <a:pt x="47084" y="48355"/>
                    <a:pt x="47083" y="48354"/>
                  </a:cubicBezTo>
                  <a:lnTo>
                    <a:pt x="47083" y="48354"/>
                  </a:lnTo>
                  <a:cubicBezTo>
                    <a:pt x="49252" y="50387"/>
                    <a:pt x="58807" y="64161"/>
                    <a:pt x="58807" y="64161"/>
                  </a:cubicBezTo>
                  <a:lnTo>
                    <a:pt x="59333" y="72209"/>
                  </a:lnTo>
                  <a:cubicBezTo>
                    <a:pt x="59912" y="72816"/>
                    <a:pt x="60726" y="73142"/>
                    <a:pt x="61558" y="73142"/>
                  </a:cubicBezTo>
                  <a:cubicBezTo>
                    <a:pt x="61748" y="73142"/>
                    <a:pt x="61939" y="73125"/>
                    <a:pt x="62128" y="73090"/>
                  </a:cubicBezTo>
                  <a:cubicBezTo>
                    <a:pt x="61620" y="59570"/>
                    <a:pt x="56893" y="49116"/>
                    <a:pt x="56893" y="49116"/>
                  </a:cubicBezTo>
                  <a:cubicBezTo>
                    <a:pt x="57401" y="46304"/>
                    <a:pt x="57537" y="42729"/>
                    <a:pt x="57537" y="42729"/>
                  </a:cubicBezTo>
                  <a:cubicBezTo>
                    <a:pt x="60857" y="32666"/>
                    <a:pt x="59706" y="28956"/>
                    <a:pt x="59705" y="28955"/>
                  </a:cubicBezTo>
                  <a:lnTo>
                    <a:pt x="59705" y="28955"/>
                  </a:lnTo>
                  <a:cubicBezTo>
                    <a:pt x="59180" y="33546"/>
                    <a:pt x="57283" y="38138"/>
                    <a:pt x="57283" y="38138"/>
                  </a:cubicBezTo>
                  <a:cubicBezTo>
                    <a:pt x="56639" y="31768"/>
                    <a:pt x="53962" y="24755"/>
                    <a:pt x="53962" y="24753"/>
                  </a:cubicBezTo>
                  <a:lnTo>
                    <a:pt x="53962" y="24753"/>
                  </a:lnTo>
                  <a:cubicBezTo>
                    <a:pt x="54995" y="29734"/>
                    <a:pt x="55622" y="44661"/>
                    <a:pt x="55622" y="44661"/>
                  </a:cubicBezTo>
                  <a:cubicBezTo>
                    <a:pt x="52183" y="35732"/>
                    <a:pt x="45542" y="27176"/>
                    <a:pt x="45542" y="27176"/>
                  </a:cubicBezTo>
                  <a:cubicBezTo>
                    <a:pt x="42746" y="11878"/>
                    <a:pt x="38155" y="6761"/>
                    <a:pt x="38155" y="6761"/>
                  </a:cubicBezTo>
                  <a:lnTo>
                    <a:pt x="38155" y="6761"/>
                  </a:lnTo>
                  <a:cubicBezTo>
                    <a:pt x="39934" y="10471"/>
                    <a:pt x="43254" y="24110"/>
                    <a:pt x="43254" y="24110"/>
                  </a:cubicBezTo>
                  <a:cubicBezTo>
                    <a:pt x="37003" y="16214"/>
                    <a:pt x="25007" y="9709"/>
                    <a:pt x="25007" y="9709"/>
                  </a:cubicBezTo>
                  <a:cubicBezTo>
                    <a:pt x="19264" y="1407"/>
                    <a:pt x="13792" y="1"/>
                    <a:pt x="13791" y="1"/>
                  </a:cubicBez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253296" y="3544280"/>
              <a:ext cx="270453" cy="275760"/>
            </a:xfrm>
            <a:custGeom>
              <a:avLst/>
              <a:gdLst/>
              <a:ahLst/>
              <a:cxnLst/>
              <a:rect l="l" t="t" r="r" b="b"/>
              <a:pathLst>
                <a:path w="12945" h="13199" extrusionOk="0">
                  <a:moveTo>
                    <a:pt x="7904" y="0"/>
                  </a:moveTo>
                  <a:cubicBezTo>
                    <a:pt x="7176" y="0"/>
                    <a:pt x="6296" y="172"/>
                    <a:pt x="5236" y="602"/>
                  </a:cubicBezTo>
                  <a:cubicBezTo>
                    <a:pt x="1" y="2703"/>
                    <a:pt x="1475" y="9463"/>
                    <a:pt x="3762" y="11445"/>
                  </a:cubicBezTo>
                  <a:cubicBezTo>
                    <a:pt x="4852" y="12375"/>
                    <a:pt x="6552" y="13198"/>
                    <a:pt x="8237" y="13198"/>
                  </a:cubicBezTo>
                  <a:cubicBezTo>
                    <a:pt x="10114" y="13198"/>
                    <a:pt x="11971" y="12177"/>
                    <a:pt x="12945" y="9141"/>
                  </a:cubicBezTo>
                  <a:lnTo>
                    <a:pt x="12945" y="9141"/>
                  </a:lnTo>
                  <a:cubicBezTo>
                    <a:pt x="12944" y="9141"/>
                    <a:pt x="11225" y="10563"/>
                    <a:pt x="9376" y="10563"/>
                  </a:cubicBezTo>
                  <a:cubicBezTo>
                    <a:pt x="8400" y="10563"/>
                    <a:pt x="7388" y="10167"/>
                    <a:pt x="6574" y="8955"/>
                  </a:cubicBezTo>
                  <a:cubicBezTo>
                    <a:pt x="4568" y="5967"/>
                    <a:pt x="6853" y="2278"/>
                    <a:pt x="9743" y="2278"/>
                  </a:cubicBezTo>
                  <a:cubicBezTo>
                    <a:pt x="10245" y="2278"/>
                    <a:pt x="10765" y="2389"/>
                    <a:pt x="11284" y="2635"/>
                  </a:cubicBezTo>
                  <a:cubicBezTo>
                    <a:pt x="11284" y="2635"/>
                    <a:pt x="10757" y="0"/>
                    <a:pt x="7904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1164979" y="484653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4982" h="4982" extrusionOk="0">
                  <a:moveTo>
                    <a:pt x="2491" y="0"/>
                  </a:moveTo>
                  <a:cubicBezTo>
                    <a:pt x="1119" y="0"/>
                    <a:pt x="0" y="1118"/>
                    <a:pt x="0" y="2491"/>
                  </a:cubicBezTo>
                  <a:cubicBezTo>
                    <a:pt x="0" y="3863"/>
                    <a:pt x="1119" y="4981"/>
                    <a:pt x="2491" y="4981"/>
                  </a:cubicBezTo>
                  <a:cubicBezTo>
                    <a:pt x="3863" y="4981"/>
                    <a:pt x="4981" y="3863"/>
                    <a:pt x="4981" y="2491"/>
                  </a:cubicBezTo>
                  <a:cubicBezTo>
                    <a:pt x="4981" y="1118"/>
                    <a:pt x="3863" y="0"/>
                    <a:pt x="2491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8388725" y="1095300"/>
              <a:ext cx="174525" cy="171350"/>
            </a:xfrm>
            <a:custGeom>
              <a:avLst/>
              <a:gdLst/>
              <a:ahLst/>
              <a:cxnLst/>
              <a:rect l="l" t="t" r="r" b="b"/>
              <a:pathLst>
                <a:path w="6981" h="6854" extrusionOk="0">
                  <a:moveTo>
                    <a:pt x="3482" y="0"/>
                  </a:moveTo>
                  <a:cubicBezTo>
                    <a:pt x="3376" y="0"/>
                    <a:pt x="3270" y="72"/>
                    <a:pt x="3270" y="216"/>
                  </a:cubicBezTo>
                  <a:lnTo>
                    <a:pt x="3270" y="2910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5"/>
                    <a:pt x="1272" y="945"/>
                    <a:pt x="1221" y="945"/>
                  </a:cubicBezTo>
                  <a:cubicBezTo>
                    <a:pt x="1054" y="945"/>
                    <a:pt x="912" y="1158"/>
                    <a:pt x="1068" y="1301"/>
                  </a:cubicBezTo>
                  <a:lnTo>
                    <a:pt x="2609" y="2842"/>
                  </a:lnTo>
                  <a:lnTo>
                    <a:pt x="2982" y="3215"/>
                  </a:lnTo>
                  <a:lnTo>
                    <a:pt x="271" y="3215"/>
                  </a:lnTo>
                  <a:cubicBezTo>
                    <a:pt x="0" y="3215"/>
                    <a:pt x="0" y="3639"/>
                    <a:pt x="271" y="3639"/>
                  </a:cubicBezTo>
                  <a:lnTo>
                    <a:pt x="2982" y="3639"/>
                  </a:lnTo>
                  <a:lnTo>
                    <a:pt x="1627" y="4994"/>
                  </a:lnTo>
                  <a:lnTo>
                    <a:pt x="1068" y="5553"/>
                  </a:lnTo>
                  <a:cubicBezTo>
                    <a:pt x="909" y="5699"/>
                    <a:pt x="1060" y="5916"/>
                    <a:pt x="1230" y="5916"/>
                  </a:cubicBezTo>
                  <a:cubicBezTo>
                    <a:pt x="1278" y="5916"/>
                    <a:pt x="1328" y="5899"/>
                    <a:pt x="1373" y="5858"/>
                  </a:cubicBezTo>
                  <a:lnTo>
                    <a:pt x="2897" y="4316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lnTo>
                    <a:pt x="5049" y="5299"/>
                  </a:lnTo>
                  <a:lnTo>
                    <a:pt x="5608" y="5858"/>
                  </a:lnTo>
                  <a:cubicBezTo>
                    <a:pt x="5653" y="5899"/>
                    <a:pt x="5702" y="5916"/>
                    <a:pt x="5750" y="5916"/>
                  </a:cubicBezTo>
                  <a:cubicBezTo>
                    <a:pt x="5921" y="5916"/>
                    <a:pt x="6072" y="5699"/>
                    <a:pt x="5913" y="5553"/>
                  </a:cubicBezTo>
                  <a:lnTo>
                    <a:pt x="4371" y="4011"/>
                  </a:lnTo>
                  <a:lnTo>
                    <a:pt x="3999" y="3639"/>
                  </a:lnTo>
                  <a:lnTo>
                    <a:pt x="6692" y="3639"/>
                  </a:lnTo>
                  <a:cubicBezTo>
                    <a:pt x="6980" y="3639"/>
                    <a:pt x="6980" y="3215"/>
                    <a:pt x="6709" y="3215"/>
                  </a:cubicBezTo>
                  <a:lnTo>
                    <a:pt x="3999" y="3215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5"/>
                    <a:pt x="5760" y="945"/>
                  </a:cubicBezTo>
                  <a:cubicBezTo>
                    <a:pt x="5709" y="945"/>
                    <a:pt x="5656" y="965"/>
                    <a:pt x="5608" y="1013"/>
                  </a:cubicBezTo>
                  <a:lnTo>
                    <a:pt x="4066" y="2538"/>
                  </a:lnTo>
                  <a:lnTo>
                    <a:pt x="3694" y="2910"/>
                  </a:lnTo>
                  <a:lnTo>
                    <a:pt x="3694" y="216"/>
                  </a:lnTo>
                  <a:cubicBezTo>
                    <a:pt x="3694" y="72"/>
                    <a:pt x="3588" y="0"/>
                    <a:pt x="3482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2386162" y="112302"/>
              <a:ext cx="330332" cy="329212"/>
            </a:xfrm>
            <a:custGeom>
              <a:avLst/>
              <a:gdLst/>
              <a:ahLst/>
              <a:cxnLst/>
              <a:rect l="l" t="t" r="r" b="b"/>
              <a:pathLst>
                <a:path w="10574" h="10539" extrusionOk="0">
                  <a:moveTo>
                    <a:pt x="5135" y="1"/>
                  </a:moveTo>
                  <a:cubicBezTo>
                    <a:pt x="4287" y="1"/>
                    <a:pt x="4220" y="1288"/>
                    <a:pt x="5101" y="1356"/>
                  </a:cubicBezTo>
                  <a:cubicBezTo>
                    <a:pt x="5033" y="2525"/>
                    <a:pt x="4999" y="3711"/>
                    <a:pt x="4999" y="4880"/>
                  </a:cubicBezTo>
                  <a:cubicBezTo>
                    <a:pt x="3966" y="3864"/>
                    <a:pt x="2932" y="2864"/>
                    <a:pt x="1831" y="1915"/>
                  </a:cubicBezTo>
                  <a:lnTo>
                    <a:pt x="1831" y="1915"/>
                  </a:lnTo>
                  <a:cubicBezTo>
                    <a:pt x="2780" y="3017"/>
                    <a:pt x="3779" y="4050"/>
                    <a:pt x="4796" y="5084"/>
                  </a:cubicBezTo>
                  <a:cubicBezTo>
                    <a:pt x="3644" y="5084"/>
                    <a:pt x="2508" y="5117"/>
                    <a:pt x="1356" y="5185"/>
                  </a:cubicBezTo>
                  <a:cubicBezTo>
                    <a:pt x="1324" y="4751"/>
                    <a:pt x="1006" y="4543"/>
                    <a:pt x="686" y="4543"/>
                  </a:cubicBezTo>
                  <a:cubicBezTo>
                    <a:pt x="345" y="4543"/>
                    <a:pt x="1" y="4781"/>
                    <a:pt x="1" y="5236"/>
                  </a:cubicBezTo>
                  <a:cubicBezTo>
                    <a:pt x="1" y="5683"/>
                    <a:pt x="345" y="5917"/>
                    <a:pt x="687" y="5917"/>
                  </a:cubicBezTo>
                  <a:cubicBezTo>
                    <a:pt x="1006" y="5917"/>
                    <a:pt x="1324" y="5712"/>
                    <a:pt x="1356" y="5287"/>
                  </a:cubicBezTo>
                  <a:cubicBezTo>
                    <a:pt x="2508" y="5355"/>
                    <a:pt x="3644" y="5372"/>
                    <a:pt x="4796" y="5372"/>
                  </a:cubicBezTo>
                  <a:cubicBezTo>
                    <a:pt x="3779" y="6405"/>
                    <a:pt x="2763" y="7438"/>
                    <a:pt x="1831" y="8557"/>
                  </a:cubicBezTo>
                  <a:cubicBezTo>
                    <a:pt x="2915" y="7608"/>
                    <a:pt x="3966" y="6608"/>
                    <a:pt x="4999" y="5592"/>
                  </a:cubicBezTo>
                  <a:cubicBezTo>
                    <a:pt x="4999" y="6778"/>
                    <a:pt x="5033" y="7964"/>
                    <a:pt x="5101" y="9133"/>
                  </a:cubicBezTo>
                  <a:cubicBezTo>
                    <a:pt x="4186" y="9200"/>
                    <a:pt x="4254" y="10539"/>
                    <a:pt x="5151" y="10539"/>
                  </a:cubicBezTo>
                  <a:cubicBezTo>
                    <a:pt x="6032" y="10539"/>
                    <a:pt x="6100" y="9200"/>
                    <a:pt x="5185" y="9133"/>
                  </a:cubicBezTo>
                  <a:cubicBezTo>
                    <a:pt x="5253" y="7947"/>
                    <a:pt x="5287" y="6761"/>
                    <a:pt x="5287" y="5575"/>
                  </a:cubicBezTo>
                  <a:cubicBezTo>
                    <a:pt x="6320" y="6591"/>
                    <a:pt x="7354" y="7608"/>
                    <a:pt x="8455" y="8540"/>
                  </a:cubicBezTo>
                  <a:cubicBezTo>
                    <a:pt x="7506" y="7455"/>
                    <a:pt x="6507" y="6405"/>
                    <a:pt x="5490" y="5372"/>
                  </a:cubicBezTo>
                  <a:cubicBezTo>
                    <a:pt x="6659" y="5372"/>
                    <a:pt x="7811" y="5338"/>
                    <a:pt x="8980" y="5270"/>
                  </a:cubicBezTo>
                  <a:cubicBezTo>
                    <a:pt x="9014" y="5669"/>
                    <a:pt x="9336" y="5915"/>
                    <a:pt x="9670" y="5915"/>
                  </a:cubicBezTo>
                  <a:cubicBezTo>
                    <a:pt x="9846" y="5915"/>
                    <a:pt x="10026" y="5846"/>
                    <a:pt x="10166" y="5693"/>
                  </a:cubicBezTo>
                  <a:cubicBezTo>
                    <a:pt x="10573" y="5253"/>
                    <a:pt x="10268" y="4541"/>
                    <a:pt x="9658" y="4541"/>
                  </a:cubicBezTo>
                  <a:lnTo>
                    <a:pt x="9658" y="4558"/>
                  </a:lnTo>
                  <a:cubicBezTo>
                    <a:pt x="9302" y="4558"/>
                    <a:pt x="8997" y="4829"/>
                    <a:pt x="8980" y="5185"/>
                  </a:cubicBezTo>
                  <a:cubicBezTo>
                    <a:pt x="7811" y="5117"/>
                    <a:pt x="6642" y="5100"/>
                    <a:pt x="5490" y="5100"/>
                  </a:cubicBezTo>
                  <a:cubicBezTo>
                    <a:pt x="6507" y="4067"/>
                    <a:pt x="7506" y="3033"/>
                    <a:pt x="8455" y="1915"/>
                  </a:cubicBezTo>
                  <a:lnTo>
                    <a:pt x="8455" y="1915"/>
                  </a:lnTo>
                  <a:cubicBezTo>
                    <a:pt x="7354" y="2864"/>
                    <a:pt x="6320" y="3864"/>
                    <a:pt x="5287" y="4880"/>
                  </a:cubicBezTo>
                  <a:cubicBezTo>
                    <a:pt x="5287" y="3711"/>
                    <a:pt x="5253" y="2525"/>
                    <a:pt x="5185" y="1356"/>
                  </a:cubicBezTo>
                  <a:cubicBezTo>
                    <a:pt x="6066" y="1288"/>
                    <a:pt x="5999" y="1"/>
                    <a:pt x="5135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7790350" y="593400"/>
              <a:ext cx="45775" cy="38875"/>
            </a:xfrm>
            <a:custGeom>
              <a:avLst/>
              <a:gdLst/>
              <a:ahLst/>
              <a:cxnLst/>
              <a:rect l="l" t="t" r="r" b="b"/>
              <a:pathLst>
                <a:path w="1831" h="1555" extrusionOk="0">
                  <a:moveTo>
                    <a:pt x="1051" y="0"/>
                  </a:moveTo>
                  <a:cubicBezTo>
                    <a:pt x="357" y="0"/>
                    <a:pt x="1" y="831"/>
                    <a:pt x="492" y="1322"/>
                  </a:cubicBezTo>
                  <a:cubicBezTo>
                    <a:pt x="653" y="1482"/>
                    <a:pt x="851" y="1554"/>
                    <a:pt x="1045" y="1554"/>
                  </a:cubicBezTo>
                  <a:cubicBezTo>
                    <a:pt x="1446" y="1554"/>
                    <a:pt x="1831" y="1248"/>
                    <a:pt x="1831" y="780"/>
                  </a:cubicBezTo>
                  <a:cubicBezTo>
                    <a:pt x="1831" y="339"/>
                    <a:pt x="1475" y="0"/>
                    <a:pt x="1051" y="0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 rot="4888273" flipH="1">
              <a:off x="8517601" y="178609"/>
              <a:ext cx="45773" cy="38773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1791850" y="481787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1589250" y="4589113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8768238" y="1831063"/>
              <a:ext cx="143030" cy="224782"/>
            </a:xfrm>
            <a:custGeom>
              <a:avLst/>
              <a:gdLst/>
              <a:ahLst/>
              <a:cxnLst/>
              <a:rect l="l" t="t" r="r" b="b"/>
              <a:pathLst>
                <a:path w="6846" h="10759" extrusionOk="0">
                  <a:moveTo>
                    <a:pt x="2966" y="0"/>
                  </a:moveTo>
                  <a:lnTo>
                    <a:pt x="2678" y="3931"/>
                  </a:lnTo>
                  <a:lnTo>
                    <a:pt x="1" y="4490"/>
                  </a:lnTo>
                  <a:lnTo>
                    <a:pt x="2153" y="6557"/>
                  </a:lnTo>
                  <a:lnTo>
                    <a:pt x="1000" y="10758"/>
                  </a:lnTo>
                  <a:lnTo>
                    <a:pt x="3830" y="7997"/>
                  </a:lnTo>
                  <a:lnTo>
                    <a:pt x="6693" y="9860"/>
                  </a:lnTo>
                  <a:lnTo>
                    <a:pt x="5270" y="5506"/>
                  </a:lnTo>
                  <a:lnTo>
                    <a:pt x="6846" y="3253"/>
                  </a:lnTo>
                  <a:lnTo>
                    <a:pt x="4508" y="3643"/>
                  </a:lnTo>
                  <a:lnTo>
                    <a:pt x="2966" y="0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0"/>
          <p:cNvSpPr txBox="1">
            <a:spLocks noGrp="1"/>
          </p:cNvSpPr>
          <p:nvPr>
            <p:ph type="title"/>
          </p:nvPr>
        </p:nvSpPr>
        <p:spPr>
          <a:xfrm>
            <a:off x="3581950" y="1509750"/>
            <a:ext cx="4847100" cy="21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35" name="Google Shape;235;p10"/>
          <p:cNvGrpSpPr/>
          <p:nvPr/>
        </p:nvGrpSpPr>
        <p:grpSpPr>
          <a:xfrm>
            <a:off x="56737" y="-41563"/>
            <a:ext cx="9024232" cy="5185053"/>
            <a:chOff x="56737" y="-41563"/>
            <a:chExt cx="9024232" cy="5185053"/>
          </a:xfrm>
        </p:grpSpPr>
        <p:sp>
          <p:nvSpPr>
            <p:cNvPr id="236" name="Google Shape;236;p10"/>
            <p:cNvSpPr/>
            <p:nvPr/>
          </p:nvSpPr>
          <p:spPr>
            <a:xfrm rot="-10430542">
              <a:off x="124340" y="14848"/>
              <a:ext cx="1122848" cy="1320893"/>
            </a:xfrm>
            <a:custGeom>
              <a:avLst/>
              <a:gdLst/>
              <a:ahLst/>
              <a:cxnLst/>
              <a:rect l="l" t="t" r="r" b="b"/>
              <a:pathLst>
                <a:path w="58114" h="68364" extrusionOk="0">
                  <a:moveTo>
                    <a:pt x="56182" y="18028"/>
                  </a:moveTo>
                  <a:lnTo>
                    <a:pt x="56182" y="18028"/>
                  </a:lnTo>
                  <a:cubicBezTo>
                    <a:pt x="55724" y="20383"/>
                    <a:pt x="55199" y="22738"/>
                    <a:pt x="54623" y="25093"/>
                  </a:cubicBezTo>
                  <a:lnTo>
                    <a:pt x="54623" y="25110"/>
                  </a:lnTo>
                  <a:cubicBezTo>
                    <a:pt x="53810" y="28413"/>
                    <a:pt x="52895" y="31717"/>
                    <a:pt x="51845" y="34953"/>
                  </a:cubicBezTo>
                  <a:cubicBezTo>
                    <a:pt x="51641" y="35106"/>
                    <a:pt x="51455" y="35241"/>
                    <a:pt x="51252" y="35377"/>
                  </a:cubicBezTo>
                  <a:cubicBezTo>
                    <a:pt x="51048" y="35529"/>
                    <a:pt x="50862" y="35665"/>
                    <a:pt x="50642" y="35800"/>
                  </a:cubicBezTo>
                  <a:lnTo>
                    <a:pt x="50337" y="36003"/>
                  </a:lnTo>
                  <a:lnTo>
                    <a:pt x="50032" y="36190"/>
                  </a:lnTo>
                  <a:cubicBezTo>
                    <a:pt x="49608" y="36410"/>
                    <a:pt x="49168" y="36613"/>
                    <a:pt x="48710" y="36766"/>
                  </a:cubicBezTo>
                  <a:cubicBezTo>
                    <a:pt x="48321" y="36868"/>
                    <a:pt x="47914" y="36952"/>
                    <a:pt x="47507" y="36969"/>
                  </a:cubicBezTo>
                  <a:cubicBezTo>
                    <a:pt x="47609" y="35563"/>
                    <a:pt x="47694" y="34157"/>
                    <a:pt x="47762" y="32751"/>
                  </a:cubicBezTo>
                  <a:cubicBezTo>
                    <a:pt x="47846" y="31056"/>
                    <a:pt x="47880" y="29345"/>
                    <a:pt x="47897" y="27634"/>
                  </a:cubicBezTo>
                  <a:cubicBezTo>
                    <a:pt x="47914" y="25923"/>
                    <a:pt x="47880" y="24229"/>
                    <a:pt x="47812" y="22517"/>
                  </a:cubicBezTo>
                  <a:cubicBezTo>
                    <a:pt x="47778" y="21992"/>
                    <a:pt x="47745" y="21467"/>
                    <a:pt x="47711" y="20925"/>
                  </a:cubicBezTo>
                  <a:lnTo>
                    <a:pt x="47711" y="20925"/>
                  </a:lnTo>
                  <a:cubicBezTo>
                    <a:pt x="48394" y="21096"/>
                    <a:pt x="49092" y="21181"/>
                    <a:pt x="49790" y="21181"/>
                  </a:cubicBezTo>
                  <a:cubicBezTo>
                    <a:pt x="49854" y="21181"/>
                    <a:pt x="49917" y="21180"/>
                    <a:pt x="49981" y="21179"/>
                  </a:cubicBezTo>
                  <a:cubicBezTo>
                    <a:pt x="50879" y="21145"/>
                    <a:pt x="51777" y="20959"/>
                    <a:pt x="52624" y="20637"/>
                  </a:cubicBezTo>
                  <a:cubicBezTo>
                    <a:pt x="53471" y="20298"/>
                    <a:pt x="54267" y="19840"/>
                    <a:pt x="54962" y="19264"/>
                  </a:cubicBezTo>
                  <a:cubicBezTo>
                    <a:pt x="55403" y="18892"/>
                    <a:pt x="55809" y="18485"/>
                    <a:pt x="56182" y="18028"/>
                  </a:cubicBezTo>
                  <a:close/>
                  <a:moveTo>
                    <a:pt x="47067" y="25669"/>
                  </a:moveTo>
                  <a:lnTo>
                    <a:pt x="47067" y="27617"/>
                  </a:lnTo>
                  <a:cubicBezTo>
                    <a:pt x="47067" y="31005"/>
                    <a:pt x="46931" y="34394"/>
                    <a:pt x="46779" y="37782"/>
                  </a:cubicBezTo>
                  <a:cubicBezTo>
                    <a:pt x="46728" y="39087"/>
                    <a:pt x="46660" y="40408"/>
                    <a:pt x="46576" y="41713"/>
                  </a:cubicBezTo>
                  <a:cubicBezTo>
                    <a:pt x="46423" y="41916"/>
                    <a:pt x="46254" y="42103"/>
                    <a:pt x="46101" y="42289"/>
                  </a:cubicBezTo>
                  <a:cubicBezTo>
                    <a:pt x="45779" y="42628"/>
                    <a:pt x="45440" y="42950"/>
                    <a:pt x="45085" y="43238"/>
                  </a:cubicBezTo>
                  <a:cubicBezTo>
                    <a:pt x="44712" y="43526"/>
                    <a:pt x="44322" y="43780"/>
                    <a:pt x="43899" y="43983"/>
                  </a:cubicBezTo>
                  <a:cubicBezTo>
                    <a:pt x="43543" y="44170"/>
                    <a:pt x="43170" y="44322"/>
                    <a:pt x="42797" y="44441"/>
                  </a:cubicBezTo>
                  <a:lnTo>
                    <a:pt x="42374" y="43848"/>
                  </a:lnTo>
                  <a:cubicBezTo>
                    <a:pt x="41815" y="43051"/>
                    <a:pt x="41222" y="42272"/>
                    <a:pt x="40629" y="41476"/>
                  </a:cubicBezTo>
                  <a:cubicBezTo>
                    <a:pt x="40053" y="40680"/>
                    <a:pt x="39443" y="39917"/>
                    <a:pt x="38833" y="39155"/>
                  </a:cubicBezTo>
                  <a:cubicBezTo>
                    <a:pt x="38240" y="38375"/>
                    <a:pt x="37613" y="37630"/>
                    <a:pt x="36986" y="36868"/>
                  </a:cubicBezTo>
                  <a:cubicBezTo>
                    <a:pt x="36427" y="36207"/>
                    <a:pt x="35868" y="35529"/>
                    <a:pt x="35292" y="34885"/>
                  </a:cubicBezTo>
                  <a:lnTo>
                    <a:pt x="35292" y="34885"/>
                  </a:lnTo>
                  <a:cubicBezTo>
                    <a:pt x="35438" y="34891"/>
                    <a:pt x="35585" y="34893"/>
                    <a:pt x="35731" y="34893"/>
                  </a:cubicBezTo>
                  <a:cubicBezTo>
                    <a:pt x="36956" y="34893"/>
                    <a:pt x="38176" y="34703"/>
                    <a:pt x="39341" y="34309"/>
                  </a:cubicBezTo>
                  <a:cubicBezTo>
                    <a:pt x="40070" y="34072"/>
                    <a:pt x="40781" y="33750"/>
                    <a:pt x="41442" y="33344"/>
                  </a:cubicBezTo>
                  <a:cubicBezTo>
                    <a:pt x="42086" y="32954"/>
                    <a:pt x="42713" y="32479"/>
                    <a:pt x="43272" y="31954"/>
                  </a:cubicBezTo>
                  <a:cubicBezTo>
                    <a:pt x="44390" y="30887"/>
                    <a:pt x="45322" y="29650"/>
                    <a:pt x="45999" y="28278"/>
                  </a:cubicBezTo>
                  <a:cubicBezTo>
                    <a:pt x="46440" y="27431"/>
                    <a:pt x="46796" y="26567"/>
                    <a:pt x="47067" y="25669"/>
                  </a:cubicBezTo>
                  <a:close/>
                  <a:moveTo>
                    <a:pt x="51692" y="35427"/>
                  </a:moveTo>
                  <a:lnTo>
                    <a:pt x="51692" y="35427"/>
                  </a:lnTo>
                  <a:cubicBezTo>
                    <a:pt x="51472" y="36037"/>
                    <a:pt x="51269" y="36647"/>
                    <a:pt x="51048" y="37257"/>
                  </a:cubicBezTo>
                  <a:lnTo>
                    <a:pt x="50777" y="38003"/>
                  </a:lnTo>
                  <a:cubicBezTo>
                    <a:pt x="50693" y="38257"/>
                    <a:pt x="50591" y="38494"/>
                    <a:pt x="50489" y="38731"/>
                  </a:cubicBezTo>
                  <a:cubicBezTo>
                    <a:pt x="50303" y="39222"/>
                    <a:pt x="50116" y="39714"/>
                    <a:pt x="49913" y="40205"/>
                  </a:cubicBezTo>
                  <a:lnTo>
                    <a:pt x="49269" y="41628"/>
                  </a:lnTo>
                  <a:lnTo>
                    <a:pt x="48575" y="43051"/>
                  </a:lnTo>
                  <a:cubicBezTo>
                    <a:pt x="47914" y="44322"/>
                    <a:pt x="47185" y="45576"/>
                    <a:pt x="46389" y="46779"/>
                  </a:cubicBezTo>
                  <a:cubicBezTo>
                    <a:pt x="46864" y="43814"/>
                    <a:pt x="47185" y="40815"/>
                    <a:pt x="47440" y="37833"/>
                  </a:cubicBezTo>
                  <a:cubicBezTo>
                    <a:pt x="47473" y="37562"/>
                    <a:pt x="47490" y="37291"/>
                    <a:pt x="47507" y="37037"/>
                  </a:cubicBezTo>
                  <a:cubicBezTo>
                    <a:pt x="47741" y="37093"/>
                    <a:pt x="47979" y="37118"/>
                    <a:pt x="48217" y="37118"/>
                  </a:cubicBezTo>
                  <a:cubicBezTo>
                    <a:pt x="48411" y="37118"/>
                    <a:pt x="48605" y="37101"/>
                    <a:pt x="48795" y="37071"/>
                  </a:cubicBezTo>
                  <a:cubicBezTo>
                    <a:pt x="49303" y="36969"/>
                    <a:pt x="49795" y="36800"/>
                    <a:pt x="50252" y="36546"/>
                  </a:cubicBezTo>
                  <a:cubicBezTo>
                    <a:pt x="50693" y="36291"/>
                    <a:pt x="51099" y="35987"/>
                    <a:pt x="51472" y="35631"/>
                  </a:cubicBezTo>
                  <a:cubicBezTo>
                    <a:pt x="51557" y="35563"/>
                    <a:pt x="51624" y="35495"/>
                    <a:pt x="51692" y="35427"/>
                  </a:cubicBezTo>
                  <a:close/>
                  <a:moveTo>
                    <a:pt x="46542" y="42204"/>
                  </a:moveTo>
                  <a:cubicBezTo>
                    <a:pt x="46457" y="43780"/>
                    <a:pt x="46355" y="45373"/>
                    <a:pt x="46254" y="46965"/>
                  </a:cubicBezTo>
                  <a:cubicBezTo>
                    <a:pt x="45949" y="47389"/>
                    <a:pt x="45661" y="47812"/>
                    <a:pt x="45356" y="48219"/>
                  </a:cubicBezTo>
                  <a:lnTo>
                    <a:pt x="45339" y="48219"/>
                  </a:lnTo>
                  <a:cubicBezTo>
                    <a:pt x="44542" y="46948"/>
                    <a:pt x="43712" y="45728"/>
                    <a:pt x="42848" y="44525"/>
                  </a:cubicBezTo>
                  <a:cubicBezTo>
                    <a:pt x="43255" y="44525"/>
                    <a:pt x="43645" y="44441"/>
                    <a:pt x="44034" y="44305"/>
                  </a:cubicBezTo>
                  <a:lnTo>
                    <a:pt x="44204" y="44254"/>
                  </a:lnTo>
                  <a:cubicBezTo>
                    <a:pt x="44271" y="44220"/>
                    <a:pt x="44322" y="44204"/>
                    <a:pt x="44373" y="44170"/>
                  </a:cubicBezTo>
                  <a:lnTo>
                    <a:pt x="44712" y="44000"/>
                  </a:lnTo>
                  <a:cubicBezTo>
                    <a:pt x="44932" y="43882"/>
                    <a:pt x="45135" y="43746"/>
                    <a:pt x="45339" y="43577"/>
                  </a:cubicBezTo>
                  <a:cubicBezTo>
                    <a:pt x="45728" y="43272"/>
                    <a:pt x="46067" y="42916"/>
                    <a:pt x="46355" y="42492"/>
                  </a:cubicBezTo>
                  <a:cubicBezTo>
                    <a:pt x="46423" y="42408"/>
                    <a:pt x="46474" y="42306"/>
                    <a:pt x="46542" y="42204"/>
                  </a:cubicBezTo>
                  <a:close/>
                  <a:moveTo>
                    <a:pt x="38782" y="40425"/>
                  </a:moveTo>
                  <a:lnTo>
                    <a:pt x="40019" y="41967"/>
                  </a:lnTo>
                  <a:cubicBezTo>
                    <a:pt x="40629" y="42730"/>
                    <a:pt x="41239" y="43492"/>
                    <a:pt x="41866" y="44254"/>
                  </a:cubicBezTo>
                  <a:cubicBezTo>
                    <a:pt x="42984" y="45610"/>
                    <a:pt x="44119" y="46965"/>
                    <a:pt x="45305" y="48304"/>
                  </a:cubicBezTo>
                  <a:lnTo>
                    <a:pt x="45254" y="48371"/>
                  </a:lnTo>
                  <a:cubicBezTo>
                    <a:pt x="44780" y="48981"/>
                    <a:pt x="44288" y="49574"/>
                    <a:pt x="43763" y="50133"/>
                  </a:cubicBezTo>
                  <a:cubicBezTo>
                    <a:pt x="41713" y="50709"/>
                    <a:pt x="39646" y="51150"/>
                    <a:pt x="37562" y="51540"/>
                  </a:cubicBezTo>
                  <a:lnTo>
                    <a:pt x="36664" y="51709"/>
                  </a:lnTo>
                  <a:lnTo>
                    <a:pt x="35766" y="51845"/>
                  </a:lnTo>
                  <a:lnTo>
                    <a:pt x="34868" y="51997"/>
                  </a:lnTo>
                  <a:cubicBezTo>
                    <a:pt x="34580" y="52048"/>
                    <a:pt x="34275" y="52082"/>
                    <a:pt x="33970" y="52116"/>
                  </a:cubicBezTo>
                  <a:cubicBezTo>
                    <a:pt x="33377" y="52200"/>
                    <a:pt x="32768" y="52302"/>
                    <a:pt x="32175" y="52370"/>
                  </a:cubicBezTo>
                  <a:lnTo>
                    <a:pt x="30362" y="52556"/>
                  </a:lnTo>
                  <a:cubicBezTo>
                    <a:pt x="30040" y="52590"/>
                    <a:pt x="29735" y="52624"/>
                    <a:pt x="29396" y="52658"/>
                  </a:cubicBezTo>
                  <a:cubicBezTo>
                    <a:pt x="30277" y="52319"/>
                    <a:pt x="31107" y="51912"/>
                    <a:pt x="31903" y="51438"/>
                  </a:cubicBezTo>
                  <a:cubicBezTo>
                    <a:pt x="32564" y="51014"/>
                    <a:pt x="33208" y="50540"/>
                    <a:pt x="33801" y="50015"/>
                  </a:cubicBezTo>
                  <a:cubicBezTo>
                    <a:pt x="35580" y="48422"/>
                    <a:pt x="36952" y="46440"/>
                    <a:pt x="37799" y="44204"/>
                  </a:cubicBezTo>
                  <a:cubicBezTo>
                    <a:pt x="38274" y="42984"/>
                    <a:pt x="38613" y="41713"/>
                    <a:pt x="38782" y="40425"/>
                  </a:cubicBezTo>
                  <a:close/>
                  <a:moveTo>
                    <a:pt x="43577" y="50354"/>
                  </a:moveTo>
                  <a:lnTo>
                    <a:pt x="43577" y="50354"/>
                  </a:lnTo>
                  <a:cubicBezTo>
                    <a:pt x="41340" y="52793"/>
                    <a:pt x="38647" y="54826"/>
                    <a:pt x="35817" y="56571"/>
                  </a:cubicBezTo>
                  <a:lnTo>
                    <a:pt x="35817" y="56555"/>
                  </a:lnTo>
                  <a:cubicBezTo>
                    <a:pt x="35377" y="56843"/>
                    <a:pt x="34919" y="57114"/>
                    <a:pt x="34462" y="57368"/>
                  </a:cubicBezTo>
                  <a:lnTo>
                    <a:pt x="34055" y="57588"/>
                  </a:lnTo>
                  <a:cubicBezTo>
                    <a:pt x="34377" y="57131"/>
                    <a:pt x="34614" y="56622"/>
                    <a:pt x="34801" y="56080"/>
                  </a:cubicBezTo>
                  <a:cubicBezTo>
                    <a:pt x="34987" y="55487"/>
                    <a:pt x="35122" y="54894"/>
                    <a:pt x="35190" y="54284"/>
                  </a:cubicBezTo>
                  <a:cubicBezTo>
                    <a:pt x="35241" y="53759"/>
                    <a:pt x="35258" y="53234"/>
                    <a:pt x="35224" y="52709"/>
                  </a:cubicBezTo>
                  <a:cubicBezTo>
                    <a:pt x="36054" y="52556"/>
                    <a:pt x="36885" y="52387"/>
                    <a:pt x="37698" y="52183"/>
                  </a:cubicBezTo>
                  <a:cubicBezTo>
                    <a:pt x="39697" y="51726"/>
                    <a:pt x="41662" y="51116"/>
                    <a:pt x="43577" y="50354"/>
                  </a:cubicBezTo>
                  <a:close/>
                  <a:moveTo>
                    <a:pt x="35156" y="52742"/>
                  </a:moveTo>
                  <a:cubicBezTo>
                    <a:pt x="35055" y="53251"/>
                    <a:pt x="34953" y="53742"/>
                    <a:pt x="34851" y="54250"/>
                  </a:cubicBezTo>
                  <a:cubicBezTo>
                    <a:pt x="34716" y="54826"/>
                    <a:pt x="34563" y="55402"/>
                    <a:pt x="34377" y="55962"/>
                  </a:cubicBezTo>
                  <a:cubicBezTo>
                    <a:pt x="34208" y="56521"/>
                    <a:pt x="33970" y="57063"/>
                    <a:pt x="33682" y="57571"/>
                  </a:cubicBezTo>
                  <a:cubicBezTo>
                    <a:pt x="33598" y="57707"/>
                    <a:pt x="33513" y="57842"/>
                    <a:pt x="33411" y="57978"/>
                  </a:cubicBezTo>
                  <a:cubicBezTo>
                    <a:pt x="33293" y="58045"/>
                    <a:pt x="33191" y="58096"/>
                    <a:pt x="33072" y="58164"/>
                  </a:cubicBezTo>
                  <a:lnTo>
                    <a:pt x="31683" y="58893"/>
                  </a:lnTo>
                  <a:lnTo>
                    <a:pt x="30989" y="59265"/>
                  </a:lnTo>
                  <a:lnTo>
                    <a:pt x="30277" y="59604"/>
                  </a:lnTo>
                  <a:lnTo>
                    <a:pt x="28837" y="60299"/>
                  </a:lnTo>
                  <a:cubicBezTo>
                    <a:pt x="28362" y="60536"/>
                    <a:pt x="27871" y="60722"/>
                    <a:pt x="27397" y="60943"/>
                  </a:cubicBezTo>
                  <a:lnTo>
                    <a:pt x="25957" y="61603"/>
                  </a:lnTo>
                  <a:cubicBezTo>
                    <a:pt x="25465" y="61807"/>
                    <a:pt x="24974" y="62010"/>
                    <a:pt x="24500" y="62213"/>
                  </a:cubicBezTo>
                  <a:lnTo>
                    <a:pt x="23026" y="62823"/>
                  </a:lnTo>
                  <a:lnTo>
                    <a:pt x="21552" y="63399"/>
                  </a:lnTo>
                  <a:cubicBezTo>
                    <a:pt x="21094" y="63569"/>
                    <a:pt x="20654" y="63738"/>
                    <a:pt x="20213" y="63907"/>
                  </a:cubicBezTo>
                  <a:cubicBezTo>
                    <a:pt x="20755" y="63467"/>
                    <a:pt x="21247" y="62976"/>
                    <a:pt x="21670" y="62417"/>
                  </a:cubicBezTo>
                  <a:cubicBezTo>
                    <a:pt x="22314" y="61569"/>
                    <a:pt x="22805" y="60621"/>
                    <a:pt x="23144" y="59604"/>
                  </a:cubicBezTo>
                  <a:cubicBezTo>
                    <a:pt x="23500" y="58588"/>
                    <a:pt x="23703" y="57554"/>
                    <a:pt x="23788" y="56487"/>
                  </a:cubicBezTo>
                  <a:cubicBezTo>
                    <a:pt x="23856" y="55555"/>
                    <a:pt x="23822" y="54623"/>
                    <a:pt x="23686" y="53708"/>
                  </a:cubicBezTo>
                  <a:cubicBezTo>
                    <a:pt x="24110" y="53708"/>
                    <a:pt x="24534" y="53725"/>
                    <a:pt x="24940" y="53725"/>
                  </a:cubicBezTo>
                  <a:lnTo>
                    <a:pt x="26770" y="53674"/>
                  </a:lnTo>
                  <a:lnTo>
                    <a:pt x="27702" y="53640"/>
                  </a:lnTo>
                  <a:lnTo>
                    <a:pt x="28617" y="53573"/>
                  </a:lnTo>
                  <a:cubicBezTo>
                    <a:pt x="29227" y="53522"/>
                    <a:pt x="29836" y="53488"/>
                    <a:pt x="30446" y="53420"/>
                  </a:cubicBezTo>
                  <a:cubicBezTo>
                    <a:pt x="32022" y="53251"/>
                    <a:pt x="33598" y="53031"/>
                    <a:pt x="35156" y="52742"/>
                  </a:cubicBezTo>
                  <a:close/>
                  <a:moveTo>
                    <a:pt x="18265" y="53403"/>
                  </a:moveTo>
                  <a:lnTo>
                    <a:pt x="18536" y="53420"/>
                  </a:lnTo>
                  <a:lnTo>
                    <a:pt x="18993" y="53488"/>
                  </a:lnTo>
                  <a:lnTo>
                    <a:pt x="19451" y="53522"/>
                  </a:lnTo>
                  <a:cubicBezTo>
                    <a:pt x="20671" y="53590"/>
                    <a:pt x="21890" y="53708"/>
                    <a:pt x="23127" y="53708"/>
                  </a:cubicBezTo>
                  <a:lnTo>
                    <a:pt x="23636" y="53708"/>
                  </a:lnTo>
                  <a:cubicBezTo>
                    <a:pt x="23653" y="54623"/>
                    <a:pt x="23585" y="55538"/>
                    <a:pt x="23466" y="56453"/>
                  </a:cubicBezTo>
                  <a:cubicBezTo>
                    <a:pt x="23331" y="57469"/>
                    <a:pt x="23093" y="58486"/>
                    <a:pt x="22772" y="59452"/>
                  </a:cubicBezTo>
                  <a:cubicBezTo>
                    <a:pt x="22602" y="59943"/>
                    <a:pt x="22399" y="60417"/>
                    <a:pt x="22179" y="60875"/>
                  </a:cubicBezTo>
                  <a:cubicBezTo>
                    <a:pt x="21958" y="61349"/>
                    <a:pt x="21704" y="61790"/>
                    <a:pt x="21416" y="62213"/>
                  </a:cubicBezTo>
                  <a:cubicBezTo>
                    <a:pt x="20959" y="62874"/>
                    <a:pt x="20450" y="63484"/>
                    <a:pt x="19874" y="64026"/>
                  </a:cubicBezTo>
                  <a:lnTo>
                    <a:pt x="18570" y="64467"/>
                  </a:lnTo>
                  <a:lnTo>
                    <a:pt x="17824" y="64738"/>
                  </a:lnTo>
                  <a:cubicBezTo>
                    <a:pt x="17570" y="64822"/>
                    <a:pt x="17316" y="64890"/>
                    <a:pt x="17079" y="64975"/>
                  </a:cubicBezTo>
                  <a:lnTo>
                    <a:pt x="15554" y="65449"/>
                  </a:lnTo>
                  <a:cubicBezTo>
                    <a:pt x="15046" y="65602"/>
                    <a:pt x="14538" y="65737"/>
                    <a:pt x="14029" y="65873"/>
                  </a:cubicBezTo>
                  <a:cubicBezTo>
                    <a:pt x="13521" y="66025"/>
                    <a:pt x="13013" y="66161"/>
                    <a:pt x="12504" y="66296"/>
                  </a:cubicBezTo>
                  <a:lnTo>
                    <a:pt x="10963" y="66703"/>
                  </a:lnTo>
                  <a:lnTo>
                    <a:pt x="9421" y="67059"/>
                  </a:lnTo>
                  <a:cubicBezTo>
                    <a:pt x="9251" y="67093"/>
                    <a:pt x="9065" y="67127"/>
                    <a:pt x="8896" y="67160"/>
                  </a:cubicBezTo>
                  <a:cubicBezTo>
                    <a:pt x="9912" y="66703"/>
                    <a:pt x="10878" y="66127"/>
                    <a:pt x="11776" y="65449"/>
                  </a:cubicBezTo>
                  <a:cubicBezTo>
                    <a:pt x="12403" y="64975"/>
                    <a:pt x="12996" y="64450"/>
                    <a:pt x="13538" y="63874"/>
                  </a:cubicBezTo>
                  <a:cubicBezTo>
                    <a:pt x="14080" y="63315"/>
                    <a:pt x="14588" y="62705"/>
                    <a:pt x="15063" y="62061"/>
                  </a:cubicBezTo>
                  <a:cubicBezTo>
                    <a:pt x="15978" y="60790"/>
                    <a:pt x="16706" y="59384"/>
                    <a:pt x="17265" y="57910"/>
                  </a:cubicBezTo>
                  <a:cubicBezTo>
                    <a:pt x="17807" y="56453"/>
                    <a:pt x="18146" y="54945"/>
                    <a:pt x="18265" y="53403"/>
                  </a:cubicBezTo>
                  <a:close/>
                  <a:moveTo>
                    <a:pt x="57927" y="1"/>
                  </a:moveTo>
                  <a:cubicBezTo>
                    <a:pt x="57995" y="1322"/>
                    <a:pt x="57995" y="2661"/>
                    <a:pt x="57944" y="3982"/>
                  </a:cubicBezTo>
                  <a:cubicBezTo>
                    <a:pt x="57724" y="4423"/>
                    <a:pt x="57469" y="4863"/>
                    <a:pt x="57198" y="5287"/>
                  </a:cubicBezTo>
                  <a:cubicBezTo>
                    <a:pt x="56860" y="5812"/>
                    <a:pt x="56504" y="6320"/>
                    <a:pt x="56114" y="6812"/>
                  </a:cubicBezTo>
                  <a:cubicBezTo>
                    <a:pt x="55352" y="7794"/>
                    <a:pt x="54454" y="8675"/>
                    <a:pt x="53471" y="9438"/>
                  </a:cubicBezTo>
                  <a:cubicBezTo>
                    <a:pt x="52980" y="9828"/>
                    <a:pt x="52455" y="10166"/>
                    <a:pt x="51929" y="10488"/>
                  </a:cubicBezTo>
                  <a:cubicBezTo>
                    <a:pt x="51387" y="10793"/>
                    <a:pt x="50828" y="11064"/>
                    <a:pt x="50252" y="11302"/>
                  </a:cubicBezTo>
                  <a:cubicBezTo>
                    <a:pt x="49083" y="11759"/>
                    <a:pt x="47880" y="12081"/>
                    <a:pt x="46643" y="12250"/>
                  </a:cubicBezTo>
                  <a:cubicBezTo>
                    <a:pt x="47914" y="12233"/>
                    <a:pt x="49168" y="12030"/>
                    <a:pt x="50371" y="11606"/>
                  </a:cubicBezTo>
                  <a:cubicBezTo>
                    <a:pt x="50964" y="11403"/>
                    <a:pt x="51557" y="11132"/>
                    <a:pt x="52116" y="10827"/>
                  </a:cubicBezTo>
                  <a:cubicBezTo>
                    <a:pt x="53810" y="9895"/>
                    <a:pt x="55250" y="8608"/>
                    <a:pt x="56351" y="7015"/>
                  </a:cubicBezTo>
                  <a:cubicBezTo>
                    <a:pt x="56995" y="6134"/>
                    <a:pt x="57520" y="5168"/>
                    <a:pt x="57927" y="4135"/>
                  </a:cubicBezTo>
                  <a:lnTo>
                    <a:pt x="57927" y="4135"/>
                  </a:lnTo>
                  <a:cubicBezTo>
                    <a:pt x="57808" y="6998"/>
                    <a:pt x="57520" y="9828"/>
                    <a:pt x="57080" y="12657"/>
                  </a:cubicBezTo>
                  <a:cubicBezTo>
                    <a:pt x="56843" y="14351"/>
                    <a:pt x="56555" y="16045"/>
                    <a:pt x="56233" y="17740"/>
                  </a:cubicBezTo>
                  <a:cubicBezTo>
                    <a:pt x="55775" y="18197"/>
                    <a:pt x="55284" y="18621"/>
                    <a:pt x="54759" y="18993"/>
                  </a:cubicBezTo>
                  <a:cubicBezTo>
                    <a:pt x="54047" y="19502"/>
                    <a:pt x="53285" y="19908"/>
                    <a:pt x="52471" y="20230"/>
                  </a:cubicBezTo>
                  <a:cubicBezTo>
                    <a:pt x="51675" y="20535"/>
                    <a:pt x="50828" y="20738"/>
                    <a:pt x="49964" y="20823"/>
                  </a:cubicBezTo>
                  <a:cubicBezTo>
                    <a:pt x="49591" y="20857"/>
                    <a:pt x="49214" y="20874"/>
                    <a:pt x="48837" y="20874"/>
                  </a:cubicBezTo>
                  <a:cubicBezTo>
                    <a:pt x="48460" y="20874"/>
                    <a:pt x="48083" y="20857"/>
                    <a:pt x="47711" y="20823"/>
                  </a:cubicBezTo>
                  <a:cubicBezTo>
                    <a:pt x="47643" y="19688"/>
                    <a:pt x="47558" y="18536"/>
                    <a:pt x="47423" y="17401"/>
                  </a:cubicBezTo>
                  <a:cubicBezTo>
                    <a:pt x="47253" y="15707"/>
                    <a:pt x="46982" y="14012"/>
                    <a:pt x="46660" y="12335"/>
                  </a:cubicBezTo>
                  <a:cubicBezTo>
                    <a:pt x="46660" y="12301"/>
                    <a:pt x="46643" y="12284"/>
                    <a:pt x="46643" y="12250"/>
                  </a:cubicBezTo>
                  <a:cubicBezTo>
                    <a:pt x="46304" y="10607"/>
                    <a:pt x="45864" y="8980"/>
                    <a:pt x="45288" y="7405"/>
                  </a:cubicBezTo>
                  <a:lnTo>
                    <a:pt x="45288" y="7405"/>
                  </a:lnTo>
                  <a:cubicBezTo>
                    <a:pt x="45695" y="9048"/>
                    <a:pt x="46016" y="10725"/>
                    <a:pt x="46237" y="12403"/>
                  </a:cubicBezTo>
                  <a:cubicBezTo>
                    <a:pt x="46474" y="14080"/>
                    <a:pt x="46643" y="15774"/>
                    <a:pt x="46762" y="17452"/>
                  </a:cubicBezTo>
                  <a:cubicBezTo>
                    <a:pt x="46881" y="19146"/>
                    <a:pt x="46965" y="20840"/>
                    <a:pt x="46999" y="22534"/>
                  </a:cubicBezTo>
                  <a:cubicBezTo>
                    <a:pt x="47016" y="23432"/>
                    <a:pt x="47033" y="24330"/>
                    <a:pt x="47050" y="25228"/>
                  </a:cubicBezTo>
                  <a:cubicBezTo>
                    <a:pt x="46931" y="25516"/>
                    <a:pt x="46830" y="25804"/>
                    <a:pt x="46694" y="26109"/>
                  </a:cubicBezTo>
                  <a:cubicBezTo>
                    <a:pt x="46406" y="26787"/>
                    <a:pt x="46084" y="27465"/>
                    <a:pt x="45711" y="28125"/>
                  </a:cubicBezTo>
                  <a:cubicBezTo>
                    <a:pt x="45339" y="28769"/>
                    <a:pt x="44932" y="29396"/>
                    <a:pt x="44475" y="29989"/>
                  </a:cubicBezTo>
                  <a:cubicBezTo>
                    <a:pt x="44034" y="30599"/>
                    <a:pt x="43526" y="31141"/>
                    <a:pt x="42984" y="31649"/>
                  </a:cubicBezTo>
                  <a:cubicBezTo>
                    <a:pt x="41899" y="32683"/>
                    <a:pt x="40629" y="33479"/>
                    <a:pt x="39223" y="34021"/>
                  </a:cubicBezTo>
                  <a:cubicBezTo>
                    <a:pt x="38528" y="34275"/>
                    <a:pt x="37799" y="34479"/>
                    <a:pt x="37071" y="34614"/>
                  </a:cubicBezTo>
                  <a:cubicBezTo>
                    <a:pt x="36698" y="34699"/>
                    <a:pt x="36325" y="34733"/>
                    <a:pt x="35953" y="34784"/>
                  </a:cubicBezTo>
                  <a:cubicBezTo>
                    <a:pt x="35766" y="34817"/>
                    <a:pt x="35580" y="34817"/>
                    <a:pt x="35394" y="34834"/>
                  </a:cubicBezTo>
                  <a:lnTo>
                    <a:pt x="35241" y="34834"/>
                  </a:lnTo>
                  <a:lnTo>
                    <a:pt x="35072" y="34631"/>
                  </a:lnTo>
                  <a:cubicBezTo>
                    <a:pt x="34750" y="34258"/>
                    <a:pt x="34411" y="33886"/>
                    <a:pt x="34072" y="33530"/>
                  </a:cubicBezTo>
                  <a:cubicBezTo>
                    <a:pt x="33750" y="33174"/>
                    <a:pt x="33411" y="32818"/>
                    <a:pt x="33056" y="32479"/>
                  </a:cubicBezTo>
                  <a:cubicBezTo>
                    <a:pt x="32717" y="32141"/>
                    <a:pt x="32378" y="31785"/>
                    <a:pt x="32005" y="31446"/>
                  </a:cubicBezTo>
                  <a:cubicBezTo>
                    <a:pt x="31819" y="31277"/>
                    <a:pt x="31649" y="31107"/>
                    <a:pt x="31446" y="30955"/>
                  </a:cubicBezTo>
                  <a:lnTo>
                    <a:pt x="30870" y="30497"/>
                  </a:lnTo>
                  <a:lnTo>
                    <a:pt x="30870" y="30497"/>
                  </a:lnTo>
                  <a:cubicBezTo>
                    <a:pt x="31192" y="30870"/>
                    <a:pt x="31531" y="31226"/>
                    <a:pt x="31836" y="31615"/>
                  </a:cubicBezTo>
                  <a:cubicBezTo>
                    <a:pt x="31988" y="31802"/>
                    <a:pt x="32141" y="31988"/>
                    <a:pt x="32293" y="32174"/>
                  </a:cubicBezTo>
                  <a:lnTo>
                    <a:pt x="32751" y="32751"/>
                  </a:lnTo>
                  <a:cubicBezTo>
                    <a:pt x="33056" y="33123"/>
                    <a:pt x="33360" y="33513"/>
                    <a:pt x="33665" y="33903"/>
                  </a:cubicBezTo>
                  <a:lnTo>
                    <a:pt x="34563" y="35055"/>
                  </a:lnTo>
                  <a:lnTo>
                    <a:pt x="36359" y="37359"/>
                  </a:lnTo>
                  <a:lnTo>
                    <a:pt x="38172" y="39680"/>
                  </a:lnTo>
                  <a:lnTo>
                    <a:pt x="38697" y="40341"/>
                  </a:lnTo>
                  <a:cubicBezTo>
                    <a:pt x="38596" y="40866"/>
                    <a:pt x="38443" y="41391"/>
                    <a:pt x="38291" y="41899"/>
                  </a:cubicBezTo>
                  <a:cubicBezTo>
                    <a:pt x="38054" y="42645"/>
                    <a:pt x="37782" y="43373"/>
                    <a:pt x="37477" y="44085"/>
                  </a:cubicBezTo>
                  <a:cubicBezTo>
                    <a:pt x="36851" y="45491"/>
                    <a:pt x="36054" y="46830"/>
                    <a:pt x="35089" y="48033"/>
                  </a:cubicBezTo>
                  <a:cubicBezTo>
                    <a:pt x="34614" y="48625"/>
                    <a:pt x="34072" y="49185"/>
                    <a:pt x="33513" y="49710"/>
                  </a:cubicBezTo>
                  <a:cubicBezTo>
                    <a:pt x="32954" y="50235"/>
                    <a:pt x="32344" y="50709"/>
                    <a:pt x="31700" y="51150"/>
                  </a:cubicBezTo>
                  <a:cubicBezTo>
                    <a:pt x="30802" y="51743"/>
                    <a:pt x="29853" y="52268"/>
                    <a:pt x="28871" y="52692"/>
                  </a:cubicBezTo>
                  <a:lnTo>
                    <a:pt x="28549" y="52726"/>
                  </a:lnTo>
                  <a:lnTo>
                    <a:pt x="27651" y="52810"/>
                  </a:lnTo>
                  <a:lnTo>
                    <a:pt x="26736" y="52861"/>
                  </a:lnTo>
                  <a:lnTo>
                    <a:pt x="24923" y="52963"/>
                  </a:lnTo>
                  <a:cubicBezTo>
                    <a:pt x="24330" y="52980"/>
                    <a:pt x="23720" y="52997"/>
                    <a:pt x="23110" y="53031"/>
                  </a:cubicBezTo>
                  <a:lnTo>
                    <a:pt x="22195" y="53064"/>
                  </a:lnTo>
                  <a:lnTo>
                    <a:pt x="21298" y="53064"/>
                  </a:lnTo>
                  <a:lnTo>
                    <a:pt x="19468" y="53081"/>
                  </a:lnTo>
                  <a:lnTo>
                    <a:pt x="18553" y="53081"/>
                  </a:lnTo>
                  <a:lnTo>
                    <a:pt x="17638" y="53064"/>
                  </a:lnTo>
                  <a:lnTo>
                    <a:pt x="15808" y="53064"/>
                  </a:lnTo>
                  <a:cubicBezTo>
                    <a:pt x="16418" y="53149"/>
                    <a:pt x="17028" y="53217"/>
                    <a:pt x="17638" y="53302"/>
                  </a:cubicBezTo>
                  <a:lnTo>
                    <a:pt x="18265" y="53369"/>
                  </a:lnTo>
                  <a:cubicBezTo>
                    <a:pt x="18129" y="54115"/>
                    <a:pt x="17960" y="54860"/>
                    <a:pt x="17740" y="55589"/>
                  </a:cubicBezTo>
                  <a:cubicBezTo>
                    <a:pt x="17519" y="56317"/>
                    <a:pt x="17248" y="57046"/>
                    <a:pt x="16960" y="57774"/>
                  </a:cubicBezTo>
                  <a:cubicBezTo>
                    <a:pt x="16367" y="59198"/>
                    <a:pt x="15605" y="60553"/>
                    <a:pt x="14707" y="61807"/>
                  </a:cubicBezTo>
                  <a:cubicBezTo>
                    <a:pt x="13809" y="63060"/>
                    <a:pt x="12759" y="64196"/>
                    <a:pt x="11573" y="65178"/>
                  </a:cubicBezTo>
                  <a:cubicBezTo>
                    <a:pt x="10607" y="65958"/>
                    <a:pt x="9573" y="66652"/>
                    <a:pt x="8489" y="67228"/>
                  </a:cubicBezTo>
                  <a:lnTo>
                    <a:pt x="7862" y="67364"/>
                  </a:lnTo>
                  <a:cubicBezTo>
                    <a:pt x="7354" y="67465"/>
                    <a:pt x="6829" y="67567"/>
                    <a:pt x="6304" y="67652"/>
                  </a:cubicBezTo>
                  <a:lnTo>
                    <a:pt x="5524" y="67787"/>
                  </a:lnTo>
                  <a:lnTo>
                    <a:pt x="4745" y="67906"/>
                  </a:lnTo>
                  <a:cubicBezTo>
                    <a:pt x="4220" y="67991"/>
                    <a:pt x="3677" y="68041"/>
                    <a:pt x="3169" y="68109"/>
                  </a:cubicBezTo>
                  <a:cubicBezTo>
                    <a:pt x="2119" y="68228"/>
                    <a:pt x="1051" y="68346"/>
                    <a:pt x="1" y="68363"/>
                  </a:cubicBezTo>
                  <a:cubicBezTo>
                    <a:pt x="2119" y="68363"/>
                    <a:pt x="4237" y="68194"/>
                    <a:pt x="6337" y="67872"/>
                  </a:cubicBezTo>
                  <a:cubicBezTo>
                    <a:pt x="6863" y="67804"/>
                    <a:pt x="7388" y="67720"/>
                    <a:pt x="7913" y="67635"/>
                  </a:cubicBezTo>
                  <a:cubicBezTo>
                    <a:pt x="8421" y="67533"/>
                    <a:pt x="8963" y="67465"/>
                    <a:pt x="9472" y="67347"/>
                  </a:cubicBezTo>
                  <a:lnTo>
                    <a:pt x="11047" y="67042"/>
                  </a:lnTo>
                  <a:lnTo>
                    <a:pt x="12589" y="66686"/>
                  </a:lnTo>
                  <a:cubicBezTo>
                    <a:pt x="13114" y="66584"/>
                    <a:pt x="13623" y="66432"/>
                    <a:pt x="14148" y="66296"/>
                  </a:cubicBezTo>
                  <a:cubicBezTo>
                    <a:pt x="14656" y="66161"/>
                    <a:pt x="15164" y="66042"/>
                    <a:pt x="15690" y="65890"/>
                  </a:cubicBezTo>
                  <a:lnTo>
                    <a:pt x="17214" y="65449"/>
                  </a:lnTo>
                  <a:cubicBezTo>
                    <a:pt x="17469" y="65365"/>
                    <a:pt x="17723" y="65297"/>
                    <a:pt x="17977" y="65212"/>
                  </a:cubicBezTo>
                  <a:lnTo>
                    <a:pt x="18739" y="64975"/>
                  </a:lnTo>
                  <a:lnTo>
                    <a:pt x="20247" y="64467"/>
                  </a:lnTo>
                  <a:cubicBezTo>
                    <a:pt x="20755" y="64314"/>
                    <a:pt x="21247" y="64111"/>
                    <a:pt x="21755" y="63941"/>
                  </a:cubicBezTo>
                  <a:lnTo>
                    <a:pt x="23246" y="63399"/>
                  </a:lnTo>
                  <a:lnTo>
                    <a:pt x="24737" y="62806"/>
                  </a:lnTo>
                  <a:cubicBezTo>
                    <a:pt x="25228" y="62620"/>
                    <a:pt x="25719" y="62417"/>
                    <a:pt x="26211" y="62213"/>
                  </a:cubicBezTo>
                  <a:lnTo>
                    <a:pt x="27685" y="61586"/>
                  </a:lnTo>
                  <a:cubicBezTo>
                    <a:pt x="28667" y="61180"/>
                    <a:pt x="29616" y="60705"/>
                    <a:pt x="30582" y="60248"/>
                  </a:cubicBezTo>
                  <a:lnTo>
                    <a:pt x="31310" y="59909"/>
                  </a:lnTo>
                  <a:lnTo>
                    <a:pt x="32022" y="59553"/>
                  </a:lnTo>
                  <a:lnTo>
                    <a:pt x="33445" y="58825"/>
                  </a:lnTo>
                  <a:cubicBezTo>
                    <a:pt x="33920" y="58571"/>
                    <a:pt x="34377" y="58300"/>
                    <a:pt x="34834" y="58045"/>
                  </a:cubicBezTo>
                  <a:cubicBezTo>
                    <a:pt x="35309" y="57791"/>
                    <a:pt x="35766" y="57520"/>
                    <a:pt x="36224" y="57232"/>
                  </a:cubicBezTo>
                  <a:lnTo>
                    <a:pt x="37579" y="56385"/>
                  </a:lnTo>
                  <a:lnTo>
                    <a:pt x="38901" y="55487"/>
                  </a:lnTo>
                  <a:cubicBezTo>
                    <a:pt x="39341" y="55182"/>
                    <a:pt x="39765" y="54843"/>
                    <a:pt x="40188" y="54521"/>
                  </a:cubicBezTo>
                  <a:lnTo>
                    <a:pt x="40832" y="54030"/>
                  </a:lnTo>
                  <a:cubicBezTo>
                    <a:pt x="41035" y="53861"/>
                    <a:pt x="41239" y="53691"/>
                    <a:pt x="41442" y="53505"/>
                  </a:cubicBezTo>
                  <a:cubicBezTo>
                    <a:pt x="43085" y="52133"/>
                    <a:pt x="44576" y="50574"/>
                    <a:pt x="45898" y="48880"/>
                  </a:cubicBezTo>
                  <a:cubicBezTo>
                    <a:pt x="47185" y="47152"/>
                    <a:pt x="48321" y="45339"/>
                    <a:pt x="49286" y="43407"/>
                  </a:cubicBezTo>
                  <a:lnTo>
                    <a:pt x="49981" y="41984"/>
                  </a:lnTo>
                  <a:lnTo>
                    <a:pt x="50642" y="40510"/>
                  </a:lnTo>
                  <a:cubicBezTo>
                    <a:pt x="50862" y="40019"/>
                    <a:pt x="51031" y="39511"/>
                    <a:pt x="51235" y="39019"/>
                  </a:cubicBezTo>
                  <a:cubicBezTo>
                    <a:pt x="51336" y="38782"/>
                    <a:pt x="51438" y="38528"/>
                    <a:pt x="51523" y="38274"/>
                  </a:cubicBezTo>
                  <a:lnTo>
                    <a:pt x="51777" y="37528"/>
                  </a:lnTo>
                  <a:cubicBezTo>
                    <a:pt x="51946" y="37020"/>
                    <a:pt x="52133" y="36512"/>
                    <a:pt x="52302" y="36003"/>
                  </a:cubicBezTo>
                  <a:lnTo>
                    <a:pt x="52776" y="34479"/>
                  </a:lnTo>
                  <a:lnTo>
                    <a:pt x="53014" y="33733"/>
                  </a:lnTo>
                  <a:lnTo>
                    <a:pt x="53234" y="32954"/>
                  </a:lnTo>
                  <a:lnTo>
                    <a:pt x="53674" y="31429"/>
                  </a:lnTo>
                  <a:cubicBezTo>
                    <a:pt x="53962" y="30396"/>
                    <a:pt x="54217" y="29379"/>
                    <a:pt x="54505" y="28346"/>
                  </a:cubicBezTo>
                  <a:lnTo>
                    <a:pt x="55233" y="25245"/>
                  </a:lnTo>
                  <a:cubicBezTo>
                    <a:pt x="56165" y="21094"/>
                    <a:pt x="56927" y="16926"/>
                    <a:pt x="57469" y="12708"/>
                  </a:cubicBezTo>
                  <a:lnTo>
                    <a:pt x="57639" y="11115"/>
                  </a:lnTo>
                  <a:lnTo>
                    <a:pt x="57741" y="10336"/>
                  </a:lnTo>
                  <a:lnTo>
                    <a:pt x="57791" y="9540"/>
                  </a:lnTo>
                  <a:cubicBezTo>
                    <a:pt x="57876" y="8472"/>
                    <a:pt x="57978" y="7422"/>
                    <a:pt x="58012" y="6354"/>
                  </a:cubicBezTo>
                  <a:lnTo>
                    <a:pt x="58079" y="4762"/>
                  </a:lnTo>
                  <a:lnTo>
                    <a:pt x="58079" y="3677"/>
                  </a:lnTo>
                  <a:cubicBezTo>
                    <a:pt x="58079" y="3666"/>
                    <a:pt x="58087" y="3663"/>
                    <a:pt x="58096" y="3657"/>
                  </a:cubicBezTo>
                  <a:lnTo>
                    <a:pt x="58096" y="3657"/>
                  </a:lnTo>
                  <a:lnTo>
                    <a:pt x="58096" y="3677"/>
                  </a:lnTo>
                  <a:lnTo>
                    <a:pt x="58113" y="3644"/>
                  </a:lnTo>
                  <a:lnTo>
                    <a:pt x="58113" y="3644"/>
                  </a:lnTo>
                  <a:cubicBezTo>
                    <a:pt x="58107" y="3649"/>
                    <a:pt x="58102" y="3653"/>
                    <a:pt x="58096" y="3657"/>
                  </a:cubicBezTo>
                  <a:lnTo>
                    <a:pt x="58096" y="3657"/>
                  </a:lnTo>
                  <a:lnTo>
                    <a:pt x="58096" y="3186"/>
                  </a:lnTo>
                  <a:lnTo>
                    <a:pt x="58096" y="2390"/>
                  </a:lnTo>
                  <a:cubicBezTo>
                    <a:pt x="58096" y="2119"/>
                    <a:pt x="58062" y="1848"/>
                    <a:pt x="58046" y="1594"/>
                  </a:cubicBezTo>
                  <a:lnTo>
                    <a:pt x="57927" y="1"/>
                  </a:ln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 rot="-10541676" flipH="1">
              <a:off x="7869245" y="3785620"/>
              <a:ext cx="1119306" cy="1317715"/>
            </a:xfrm>
            <a:custGeom>
              <a:avLst/>
              <a:gdLst/>
              <a:ahLst/>
              <a:cxnLst/>
              <a:rect l="l" t="t" r="r" b="b"/>
              <a:pathLst>
                <a:path w="62129" h="73142" extrusionOk="0">
                  <a:moveTo>
                    <a:pt x="13791" y="1"/>
                  </a:moveTo>
                  <a:cubicBezTo>
                    <a:pt x="16841" y="1288"/>
                    <a:pt x="21060" y="7794"/>
                    <a:pt x="21060" y="7794"/>
                  </a:cubicBezTo>
                  <a:cubicBezTo>
                    <a:pt x="9919" y="3104"/>
                    <a:pt x="2176" y="2807"/>
                    <a:pt x="393" y="2807"/>
                  </a:cubicBezTo>
                  <a:cubicBezTo>
                    <a:pt x="134" y="2807"/>
                    <a:pt x="0" y="2813"/>
                    <a:pt x="0" y="2813"/>
                  </a:cubicBezTo>
                  <a:cubicBezTo>
                    <a:pt x="31140" y="9573"/>
                    <a:pt x="43627" y="28447"/>
                    <a:pt x="43627" y="28464"/>
                  </a:cubicBezTo>
                  <a:cubicBezTo>
                    <a:pt x="35974" y="23848"/>
                    <a:pt x="30959" y="23316"/>
                    <a:pt x="29054" y="23316"/>
                  </a:cubicBezTo>
                  <a:cubicBezTo>
                    <a:pt x="28484" y="23316"/>
                    <a:pt x="28193" y="23364"/>
                    <a:pt x="28193" y="23364"/>
                  </a:cubicBezTo>
                  <a:cubicBezTo>
                    <a:pt x="35461" y="24245"/>
                    <a:pt x="41967" y="29463"/>
                    <a:pt x="41967" y="29463"/>
                  </a:cubicBezTo>
                  <a:lnTo>
                    <a:pt x="34190" y="30870"/>
                  </a:lnTo>
                  <a:lnTo>
                    <a:pt x="44525" y="31005"/>
                  </a:lnTo>
                  <a:lnTo>
                    <a:pt x="46948" y="33038"/>
                  </a:lnTo>
                  <a:cubicBezTo>
                    <a:pt x="50658" y="36867"/>
                    <a:pt x="57537" y="57910"/>
                    <a:pt x="57537" y="57910"/>
                  </a:cubicBezTo>
                  <a:cubicBezTo>
                    <a:pt x="53335" y="52421"/>
                    <a:pt x="47084" y="48355"/>
                    <a:pt x="47083" y="48354"/>
                  </a:cubicBezTo>
                  <a:lnTo>
                    <a:pt x="47083" y="48354"/>
                  </a:lnTo>
                  <a:cubicBezTo>
                    <a:pt x="49252" y="50387"/>
                    <a:pt x="58807" y="64161"/>
                    <a:pt x="58807" y="64161"/>
                  </a:cubicBezTo>
                  <a:lnTo>
                    <a:pt x="59333" y="72209"/>
                  </a:lnTo>
                  <a:cubicBezTo>
                    <a:pt x="59912" y="72816"/>
                    <a:pt x="60726" y="73142"/>
                    <a:pt x="61558" y="73142"/>
                  </a:cubicBezTo>
                  <a:cubicBezTo>
                    <a:pt x="61748" y="73142"/>
                    <a:pt x="61939" y="73125"/>
                    <a:pt x="62128" y="73090"/>
                  </a:cubicBezTo>
                  <a:cubicBezTo>
                    <a:pt x="61620" y="59570"/>
                    <a:pt x="56893" y="49116"/>
                    <a:pt x="56893" y="49116"/>
                  </a:cubicBezTo>
                  <a:cubicBezTo>
                    <a:pt x="57401" y="46304"/>
                    <a:pt x="57537" y="42729"/>
                    <a:pt x="57537" y="42729"/>
                  </a:cubicBezTo>
                  <a:cubicBezTo>
                    <a:pt x="60857" y="32666"/>
                    <a:pt x="59706" y="28956"/>
                    <a:pt x="59705" y="28955"/>
                  </a:cubicBezTo>
                  <a:lnTo>
                    <a:pt x="59705" y="28955"/>
                  </a:lnTo>
                  <a:cubicBezTo>
                    <a:pt x="59180" y="33546"/>
                    <a:pt x="57283" y="38138"/>
                    <a:pt x="57283" y="38138"/>
                  </a:cubicBezTo>
                  <a:cubicBezTo>
                    <a:pt x="56639" y="31768"/>
                    <a:pt x="53962" y="24755"/>
                    <a:pt x="53962" y="24753"/>
                  </a:cubicBezTo>
                  <a:lnTo>
                    <a:pt x="53962" y="24753"/>
                  </a:lnTo>
                  <a:cubicBezTo>
                    <a:pt x="54995" y="29734"/>
                    <a:pt x="55622" y="44661"/>
                    <a:pt x="55622" y="44661"/>
                  </a:cubicBezTo>
                  <a:cubicBezTo>
                    <a:pt x="52183" y="35732"/>
                    <a:pt x="45542" y="27176"/>
                    <a:pt x="45542" y="27176"/>
                  </a:cubicBezTo>
                  <a:cubicBezTo>
                    <a:pt x="42746" y="11878"/>
                    <a:pt x="38155" y="6761"/>
                    <a:pt x="38155" y="6761"/>
                  </a:cubicBezTo>
                  <a:lnTo>
                    <a:pt x="38155" y="6761"/>
                  </a:lnTo>
                  <a:cubicBezTo>
                    <a:pt x="39934" y="10471"/>
                    <a:pt x="43254" y="24110"/>
                    <a:pt x="43254" y="24110"/>
                  </a:cubicBezTo>
                  <a:cubicBezTo>
                    <a:pt x="37003" y="16214"/>
                    <a:pt x="25007" y="9709"/>
                    <a:pt x="25007" y="9709"/>
                  </a:cubicBezTo>
                  <a:cubicBezTo>
                    <a:pt x="19264" y="1407"/>
                    <a:pt x="13792" y="1"/>
                    <a:pt x="13791" y="1"/>
                  </a:cubicBez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112725" y="118563"/>
              <a:ext cx="164375" cy="158850"/>
            </a:xfrm>
            <a:custGeom>
              <a:avLst/>
              <a:gdLst/>
              <a:ahLst/>
              <a:cxnLst/>
              <a:rect l="l" t="t" r="r" b="b"/>
              <a:pathLst>
                <a:path w="6575" h="6354" extrusionOk="0">
                  <a:moveTo>
                    <a:pt x="5202" y="0"/>
                  </a:moveTo>
                  <a:lnTo>
                    <a:pt x="3287" y="1999"/>
                  </a:lnTo>
                  <a:lnTo>
                    <a:pt x="1068" y="949"/>
                  </a:lnTo>
                  <a:lnTo>
                    <a:pt x="2118" y="2745"/>
                  </a:lnTo>
                  <a:lnTo>
                    <a:pt x="1" y="3388"/>
                  </a:lnTo>
                  <a:lnTo>
                    <a:pt x="2017" y="4015"/>
                  </a:lnTo>
                  <a:lnTo>
                    <a:pt x="1390" y="5608"/>
                  </a:lnTo>
                  <a:lnTo>
                    <a:pt x="1390" y="5608"/>
                  </a:lnTo>
                  <a:lnTo>
                    <a:pt x="3084" y="4541"/>
                  </a:lnTo>
                  <a:lnTo>
                    <a:pt x="4355" y="6353"/>
                  </a:lnTo>
                  <a:lnTo>
                    <a:pt x="4456" y="4439"/>
                  </a:lnTo>
                  <a:lnTo>
                    <a:pt x="6574" y="4659"/>
                  </a:lnTo>
                  <a:lnTo>
                    <a:pt x="6574" y="4659"/>
                  </a:lnTo>
                  <a:lnTo>
                    <a:pt x="4236" y="2745"/>
                  </a:lnTo>
                  <a:lnTo>
                    <a:pt x="520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437063" y="855738"/>
              <a:ext cx="38975" cy="38575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719988" y="476800"/>
              <a:ext cx="39000" cy="39000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780" y="1"/>
                  </a:moveTo>
                  <a:cubicBezTo>
                    <a:pt x="356" y="1"/>
                    <a:pt x="0" y="340"/>
                    <a:pt x="0" y="780"/>
                  </a:cubicBezTo>
                  <a:cubicBezTo>
                    <a:pt x="0" y="1204"/>
                    <a:pt x="356" y="1559"/>
                    <a:pt x="780" y="1559"/>
                  </a:cubicBezTo>
                  <a:cubicBezTo>
                    <a:pt x="1220" y="1559"/>
                    <a:pt x="1559" y="1204"/>
                    <a:pt x="1559" y="780"/>
                  </a:cubicBezTo>
                  <a:cubicBezTo>
                    <a:pt x="1559" y="340"/>
                    <a:pt x="1220" y="1"/>
                    <a:pt x="780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433675" y="118575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1228850" y="159650"/>
              <a:ext cx="174525" cy="171375"/>
            </a:xfrm>
            <a:custGeom>
              <a:avLst/>
              <a:gdLst/>
              <a:ahLst/>
              <a:cxnLst/>
              <a:rect l="l" t="t" r="r" b="b"/>
              <a:pathLst>
                <a:path w="6981" h="6855" extrusionOk="0">
                  <a:moveTo>
                    <a:pt x="3482" y="1"/>
                  </a:moveTo>
                  <a:cubicBezTo>
                    <a:pt x="3376" y="1"/>
                    <a:pt x="3270" y="73"/>
                    <a:pt x="3270" y="217"/>
                  </a:cubicBezTo>
                  <a:lnTo>
                    <a:pt x="3270" y="2911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6"/>
                    <a:pt x="1272" y="946"/>
                    <a:pt x="1221" y="946"/>
                  </a:cubicBezTo>
                  <a:cubicBezTo>
                    <a:pt x="1055" y="946"/>
                    <a:pt x="912" y="1158"/>
                    <a:pt x="1068" y="1301"/>
                  </a:cubicBezTo>
                  <a:lnTo>
                    <a:pt x="2609" y="2860"/>
                  </a:lnTo>
                  <a:lnTo>
                    <a:pt x="2982" y="3233"/>
                  </a:lnTo>
                  <a:lnTo>
                    <a:pt x="271" y="3233"/>
                  </a:lnTo>
                  <a:cubicBezTo>
                    <a:pt x="0" y="3233"/>
                    <a:pt x="0" y="3656"/>
                    <a:pt x="271" y="3656"/>
                  </a:cubicBezTo>
                  <a:lnTo>
                    <a:pt x="2982" y="3656"/>
                  </a:lnTo>
                  <a:lnTo>
                    <a:pt x="1627" y="4995"/>
                  </a:lnTo>
                  <a:lnTo>
                    <a:pt x="1068" y="5554"/>
                  </a:lnTo>
                  <a:cubicBezTo>
                    <a:pt x="912" y="5710"/>
                    <a:pt x="1055" y="5926"/>
                    <a:pt x="1222" y="5926"/>
                  </a:cubicBezTo>
                  <a:cubicBezTo>
                    <a:pt x="1273" y="5926"/>
                    <a:pt x="1325" y="5906"/>
                    <a:pt x="1373" y="5859"/>
                  </a:cubicBezTo>
                  <a:lnTo>
                    <a:pt x="2897" y="4317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cubicBezTo>
                    <a:pt x="4151" y="4385"/>
                    <a:pt x="4592" y="4842"/>
                    <a:pt x="5049" y="5300"/>
                  </a:cubicBezTo>
                  <a:lnTo>
                    <a:pt x="5608" y="5859"/>
                  </a:lnTo>
                  <a:cubicBezTo>
                    <a:pt x="5653" y="5900"/>
                    <a:pt x="5702" y="5917"/>
                    <a:pt x="5750" y="5917"/>
                  </a:cubicBezTo>
                  <a:cubicBezTo>
                    <a:pt x="5921" y="5917"/>
                    <a:pt x="6072" y="5699"/>
                    <a:pt x="5913" y="5554"/>
                  </a:cubicBezTo>
                  <a:lnTo>
                    <a:pt x="4371" y="4012"/>
                  </a:lnTo>
                  <a:lnTo>
                    <a:pt x="3999" y="3639"/>
                  </a:lnTo>
                  <a:lnTo>
                    <a:pt x="6693" y="3639"/>
                  </a:lnTo>
                  <a:cubicBezTo>
                    <a:pt x="6981" y="3639"/>
                    <a:pt x="6981" y="3216"/>
                    <a:pt x="6709" y="3216"/>
                  </a:cubicBezTo>
                  <a:lnTo>
                    <a:pt x="3999" y="3216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6"/>
                    <a:pt x="5760" y="946"/>
                  </a:cubicBezTo>
                  <a:cubicBezTo>
                    <a:pt x="5709" y="946"/>
                    <a:pt x="5656" y="966"/>
                    <a:pt x="5608" y="1013"/>
                  </a:cubicBezTo>
                  <a:lnTo>
                    <a:pt x="4066" y="2538"/>
                  </a:lnTo>
                  <a:lnTo>
                    <a:pt x="3694" y="2911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476050" y="1117000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7950450" y="4663350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145663" y="130237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8678195" y="3745479"/>
              <a:ext cx="164379" cy="179000"/>
            </a:xfrm>
            <a:custGeom>
              <a:avLst/>
              <a:gdLst/>
              <a:ahLst/>
              <a:cxnLst/>
              <a:rect l="l" t="t" r="r" b="b"/>
              <a:pathLst>
                <a:path w="14470" h="15757" extrusionOk="0">
                  <a:moveTo>
                    <a:pt x="5032" y="0"/>
                  </a:moveTo>
                  <a:lnTo>
                    <a:pt x="6049" y="5998"/>
                  </a:lnTo>
                  <a:lnTo>
                    <a:pt x="1" y="10911"/>
                  </a:lnTo>
                  <a:lnTo>
                    <a:pt x="1" y="10911"/>
                  </a:lnTo>
                  <a:lnTo>
                    <a:pt x="6506" y="8624"/>
                  </a:lnTo>
                  <a:lnTo>
                    <a:pt x="6185" y="15757"/>
                  </a:lnTo>
                  <a:lnTo>
                    <a:pt x="8285" y="10013"/>
                  </a:lnTo>
                  <a:lnTo>
                    <a:pt x="12369" y="12758"/>
                  </a:lnTo>
                  <a:lnTo>
                    <a:pt x="9573" y="8488"/>
                  </a:lnTo>
                  <a:lnTo>
                    <a:pt x="14469" y="7726"/>
                  </a:lnTo>
                  <a:lnTo>
                    <a:pt x="9827" y="6896"/>
                  </a:lnTo>
                  <a:lnTo>
                    <a:pt x="13521" y="1864"/>
                  </a:lnTo>
                  <a:lnTo>
                    <a:pt x="8218" y="5879"/>
                  </a:lnTo>
                  <a:lnTo>
                    <a:pt x="503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8842578" y="4799097"/>
              <a:ext cx="238391" cy="237602"/>
            </a:xfrm>
            <a:custGeom>
              <a:avLst/>
              <a:gdLst/>
              <a:ahLst/>
              <a:cxnLst/>
              <a:rect l="l" t="t" r="r" b="b"/>
              <a:pathLst>
                <a:path w="10574" h="10539" extrusionOk="0">
                  <a:moveTo>
                    <a:pt x="5135" y="1"/>
                  </a:moveTo>
                  <a:cubicBezTo>
                    <a:pt x="4287" y="1"/>
                    <a:pt x="4220" y="1288"/>
                    <a:pt x="5101" y="1356"/>
                  </a:cubicBezTo>
                  <a:cubicBezTo>
                    <a:pt x="5033" y="2525"/>
                    <a:pt x="4999" y="3711"/>
                    <a:pt x="4999" y="4880"/>
                  </a:cubicBezTo>
                  <a:cubicBezTo>
                    <a:pt x="3966" y="3864"/>
                    <a:pt x="2932" y="2864"/>
                    <a:pt x="1831" y="1915"/>
                  </a:cubicBezTo>
                  <a:lnTo>
                    <a:pt x="1831" y="1915"/>
                  </a:lnTo>
                  <a:cubicBezTo>
                    <a:pt x="2780" y="3017"/>
                    <a:pt x="3779" y="4050"/>
                    <a:pt x="4796" y="5084"/>
                  </a:cubicBezTo>
                  <a:cubicBezTo>
                    <a:pt x="3644" y="5084"/>
                    <a:pt x="2508" y="5117"/>
                    <a:pt x="1356" y="5185"/>
                  </a:cubicBezTo>
                  <a:cubicBezTo>
                    <a:pt x="1324" y="4751"/>
                    <a:pt x="1006" y="4543"/>
                    <a:pt x="686" y="4543"/>
                  </a:cubicBezTo>
                  <a:cubicBezTo>
                    <a:pt x="345" y="4543"/>
                    <a:pt x="1" y="4781"/>
                    <a:pt x="1" y="5236"/>
                  </a:cubicBezTo>
                  <a:cubicBezTo>
                    <a:pt x="1" y="5683"/>
                    <a:pt x="345" y="5917"/>
                    <a:pt x="687" y="5917"/>
                  </a:cubicBezTo>
                  <a:cubicBezTo>
                    <a:pt x="1006" y="5917"/>
                    <a:pt x="1324" y="5712"/>
                    <a:pt x="1356" y="5287"/>
                  </a:cubicBezTo>
                  <a:cubicBezTo>
                    <a:pt x="2508" y="5355"/>
                    <a:pt x="3644" y="5372"/>
                    <a:pt x="4796" y="5372"/>
                  </a:cubicBezTo>
                  <a:cubicBezTo>
                    <a:pt x="3779" y="6405"/>
                    <a:pt x="2763" y="7438"/>
                    <a:pt x="1831" y="8557"/>
                  </a:cubicBezTo>
                  <a:cubicBezTo>
                    <a:pt x="2915" y="7608"/>
                    <a:pt x="3966" y="6608"/>
                    <a:pt x="4999" y="5592"/>
                  </a:cubicBezTo>
                  <a:cubicBezTo>
                    <a:pt x="4999" y="6778"/>
                    <a:pt x="5033" y="7964"/>
                    <a:pt x="5101" y="9133"/>
                  </a:cubicBezTo>
                  <a:cubicBezTo>
                    <a:pt x="4186" y="9200"/>
                    <a:pt x="4254" y="10539"/>
                    <a:pt x="5151" y="10539"/>
                  </a:cubicBezTo>
                  <a:cubicBezTo>
                    <a:pt x="6032" y="10539"/>
                    <a:pt x="6100" y="9200"/>
                    <a:pt x="5185" y="9133"/>
                  </a:cubicBezTo>
                  <a:cubicBezTo>
                    <a:pt x="5253" y="7947"/>
                    <a:pt x="5287" y="6761"/>
                    <a:pt x="5287" y="5575"/>
                  </a:cubicBezTo>
                  <a:cubicBezTo>
                    <a:pt x="6320" y="6591"/>
                    <a:pt x="7354" y="7608"/>
                    <a:pt x="8455" y="8540"/>
                  </a:cubicBezTo>
                  <a:cubicBezTo>
                    <a:pt x="7506" y="7455"/>
                    <a:pt x="6507" y="6405"/>
                    <a:pt x="5490" y="5372"/>
                  </a:cubicBezTo>
                  <a:cubicBezTo>
                    <a:pt x="6659" y="5372"/>
                    <a:pt x="7811" y="5338"/>
                    <a:pt x="8980" y="5270"/>
                  </a:cubicBezTo>
                  <a:cubicBezTo>
                    <a:pt x="9014" y="5669"/>
                    <a:pt x="9336" y="5915"/>
                    <a:pt x="9670" y="5915"/>
                  </a:cubicBezTo>
                  <a:cubicBezTo>
                    <a:pt x="9846" y="5915"/>
                    <a:pt x="10026" y="5846"/>
                    <a:pt x="10166" y="5693"/>
                  </a:cubicBezTo>
                  <a:cubicBezTo>
                    <a:pt x="10573" y="5253"/>
                    <a:pt x="10268" y="4541"/>
                    <a:pt x="9658" y="4541"/>
                  </a:cubicBezTo>
                  <a:lnTo>
                    <a:pt x="9658" y="4558"/>
                  </a:lnTo>
                  <a:cubicBezTo>
                    <a:pt x="9302" y="4558"/>
                    <a:pt x="8997" y="4829"/>
                    <a:pt x="8980" y="5185"/>
                  </a:cubicBezTo>
                  <a:cubicBezTo>
                    <a:pt x="7811" y="5117"/>
                    <a:pt x="6642" y="5100"/>
                    <a:pt x="5490" y="5100"/>
                  </a:cubicBezTo>
                  <a:cubicBezTo>
                    <a:pt x="6507" y="4067"/>
                    <a:pt x="7506" y="3033"/>
                    <a:pt x="8455" y="1915"/>
                  </a:cubicBezTo>
                  <a:lnTo>
                    <a:pt x="8455" y="1915"/>
                  </a:lnTo>
                  <a:cubicBezTo>
                    <a:pt x="7354" y="2864"/>
                    <a:pt x="6320" y="3864"/>
                    <a:pt x="5287" y="4880"/>
                  </a:cubicBezTo>
                  <a:cubicBezTo>
                    <a:pt x="5287" y="3711"/>
                    <a:pt x="5253" y="2525"/>
                    <a:pt x="5185" y="1356"/>
                  </a:cubicBezTo>
                  <a:cubicBezTo>
                    <a:pt x="6066" y="1288"/>
                    <a:pt x="5999" y="1"/>
                    <a:pt x="5135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8639213" y="4082313"/>
              <a:ext cx="38975" cy="38575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8219175" y="4663350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8635825" y="4997925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3"/>
          <p:cNvSpPr txBox="1">
            <a:spLocks noGrp="1"/>
          </p:cNvSpPr>
          <p:nvPr>
            <p:ph type="title"/>
          </p:nvPr>
        </p:nvSpPr>
        <p:spPr>
          <a:xfrm>
            <a:off x="717550" y="184172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3" name="Google Shape;303;p13"/>
          <p:cNvSpPr txBox="1">
            <a:spLocks noGrp="1"/>
          </p:cNvSpPr>
          <p:nvPr>
            <p:ph type="title" idx="2" hasCustomPrompt="1"/>
          </p:nvPr>
        </p:nvSpPr>
        <p:spPr>
          <a:xfrm>
            <a:off x="1248100" y="133381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4" name="Google Shape;304;p13"/>
          <p:cNvSpPr txBox="1">
            <a:spLocks noGrp="1"/>
          </p:cNvSpPr>
          <p:nvPr>
            <p:ph type="subTitle" idx="1"/>
          </p:nvPr>
        </p:nvSpPr>
        <p:spPr>
          <a:xfrm>
            <a:off x="717550" y="2311577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13"/>
          <p:cNvSpPr txBox="1">
            <a:spLocks noGrp="1"/>
          </p:cNvSpPr>
          <p:nvPr>
            <p:ph type="title" idx="3"/>
          </p:nvPr>
        </p:nvSpPr>
        <p:spPr>
          <a:xfrm>
            <a:off x="3403800" y="184172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6" name="Google Shape;306;p13"/>
          <p:cNvSpPr txBox="1">
            <a:spLocks noGrp="1"/>
          </p:cNvSpPr>
          <p:nvPr>
            <p:ph type="title" idx="4" hasCustomPrompt="1"/>
          </p:nvPr>
        </p:nvSpPr>
        <p:spPr>
          <a:xfrm>
            <a:off x="3934350" y="133381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7" name="Google Shape;307;p13"/>
          <p:cNvSpPr txBox="1">
            <a:spLocks noGrp="1"/>
          </p:cNvSpPr>
          <p:nvPr>
            <p:ph type="subTitle" idx="5"/>
          </p:nvPr>
        </p:nvSpPr>
        <p:spPr>
          <a:xfrm>
            <a:off x="3403800" y="2311577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13"/>
          <p:cNvSpPr txBox="1">
            <a:spLocks noGrp="1"/>
          </p:cNvSpPr>
          <p:nvPr>
            <p:ph type="title" idx="6"/>
          </p:nvPr>
        </p:nvSpPr>
        <p:spPr>
          <a:xfrm>
            <a:off x="6087600" y="184172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9" name="Google Shape;309;p13"/>
          <p:cNvSpPr txBox="1">
            <a:spLocks noGrp="1"/>
          </p:cNvSpPr>
          <p:nvPr>
            <p:ph type="title" idx="7" hasCustomPrompt="1"/>
          </p:nvPr>
        </p:nvSpPr>
        <p:spPr>
          <a:xfrm>
            <a:off x="6618150" y="133381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0" name="Google Shape;310;p13"/>
          <p:cNvSpPr txBox="1">
            <a:spLocks noGrp="1"/>
          </p:cNvSpPr>
          <p:nvPr>
            <p:ph type="subTitle" idx="8"/>
          </p:nvPr>
        </p:nvSpPr>
        <p:spPr>
          <a:xfrm>
            <a:off x="6087600" y="2311577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3"/>
          <p:cNvSpPr txBox="1">
            <a:spLocks noGrp="1"/>
          </p:cNvSpPr>
          <p:nvPr>
            <p:ph type="title" idx="9"/>
          </p:nvPr>
        </p:nvSpPr>
        <p:spPr>
          <a:xfrm>
            <a:off x="717550" y="3653849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2" name="Google Shape;312;p13"/>
          <p:cNvSpPr txBox="1">
            <a:spLocks noGrp="1"/>
          </p:cNvSpPr>
          <p:nvPr>
            <p:ph type="title" idx="13" hasCustomPrompt="1"/>
          </p:nvPr>
        </p:nvSpPr>
        <p:spPr>
          <a:xfrm>
            <a:off x="1248100" y="314593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3" name="Google Shape;313;p13"/>
          <p:cNvSpPr txBox="1">
            <a:spLocks noGrp="1"/>
          </p:cNvSpPr>
          <p:nvPr>
            <p:ph type="subTitle" idx="14"/>
          </p:nvPr>
        </p:nvSpPr>
        <p:spPr>
          <a:xfrm>
            <a:off x="717550" y="41237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3"/>
          <p:cNvSpPr txBox="1">
            <a:spLocks noGrp="1"/>
          </p:cNvSpPr>
          <p:nvPr>
            <p:ph type="title" idx="15"/>
          </p:nvPr>
        </p:nvSpPr>
        <p:spPr>
          <a:xfrm>
            <a:off x="3403800" y="3653849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5" name="Google Shape;315;p13"/>
          <p:cNvSpPr txBox="1">
            <a:spLocks noGrp="1"/>
          </p:cNvSpPr>
          <p:nvPr>
            <p:ph type="title" idx="16" hasCustomPrompt="1"/>
          </p:nvPr>
        </p:nvSpPr>
        <p:spPr>
          <a:xfrm>
            <a:off x="3934350" y="314593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6" name="Google Shape;316;p13"/>
          <p:cNvSpPr txBox="1">
            <a:spLocks noGrp="1"/>
          </p:cNvSpPr>
          <p:nvPr>
            <p:ph type="subTitle" idx="17"/>
          </p:nvPr>
        </p:nvSpPr>
        <p:spPr>
          <a:xfrm>
            <a:off x="3403800" y="41237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13"/>
          <p:cNvSpPr txBox="1">
            <a:spLocks noGrp="1"/>
          </p:cNvSpPr>
          <p:nvPr>
            <p:ph type="title" idx="18"/>
          </p:nvPr>
        </p:nvSpPr>
        <p:spPr>
          <a:xfrm>
            <a:off x="6087600" y="3653849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8" name="Google Shape;318;p13"/>
          <p:cNvSpPr txBox="1">
            <a:spLocks noGrp="1"/>
          </p:cNvSpPr>
          <p:nvPr>
            <p:ph type="title" idx="19" hasCustomPrompt="1"/>
          </p:nvPr>
        </p:nvSpPr>
        <p:spPr>
          <a:xfrm>
            <a:off x="6618150" y="314593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9" name="Google Shape;319;p13"/>
          <p:cNvSpPr txBox="1">
            <a:spLocks noGrp="1"/>
          </p:cNvSpPr>
          <p:nvPr>
            <p:ph type="subTitle" idx="20"/>
          </p:nvPr>
        </p:nvSpPr>
        <p:spPr>
          <a:xfrm>
            <a:off x="6087600" y="41237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13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21" name="Google Shape;321;p13"/>
          <p:cNvGrpSpPr/>
          <p:nvPr/>
        </p:nvGrpSpPr>
        <p:grpSpPr>
          <a:xfrm>
            <a:off x="59884" y="-41563"/>
            <a:ext cx="9024232" cy="5185053"/>
            <a:chOff x="59884" y="-41563"/>
            <a:chExt cx="9024232" cy="5185053"/>
          </a:xfrm>
        </p:grpSpPr>
        <p:sp>
          <p:nvSpPr>
            <p:cNvPr id="322" name="Google Shape;322;p13"/>
            <p:cNvSpPr/>
            <p:nvPr/>
          </p:nvSpPr>
          <p:spPr>
            <a:xfrm>
              <a:off x="4873998" y="593495"/>
              <a:ext cx="270453" cy="275760"/>
            </a:xfrm>
            <a:custGeom>
              <a:avLst/>
              <a:gdLst/>
              <a:ahLst/>
              <a:cxnLst/>
              <a:rect l="l" t="t" r="r" b="b"/>
              <a:pathLst>
                <a:path w="12945" h="13199" extrusionOk="0">
                  <a:moveTo>
                    <a:pt x="7904" y="0"/>
                  </a:moveTo>
                  <a:cubicBezTo>
                    <a:pt x="7176" y="0"/>
                    <a:pt x="6296" y="172"/>
                    <a:pt x="5236" y="602"/>
                  </a:cubicBezTo>
                  <a:cubicBezTo>
                    <a:pt x="1" y="2703"/>
                    <a:pt x="1475" y="9463"/>
                    <a:pt x="3762" y="11445"/>
                  </a:cubicBezTo>
                  <a:cubicBezTo>
                    <a:pt x="4852" y="12375"/>
                    <a:pt x="6552" y="13198"/>
                    <a:pt x="8237" y="13198"/>
                  </a:cubicBezTo>
                  <a:cubicBezTo>
                    <a:pt x="10114" y="13198"/>
                    <a:pt x="11971" y="12177"/>
                    <a:pt x="12945" y="9141"/>
                  </a:cubicBezTo>
                  <a:lnTo>
                    <a:pt x="12945" y="9141"/>
                  </a:lnTo>
                  <a:cubicBezTo>
                    <a:pt x="12944" y="9141"/>
                    <a:pt x="11225" y="10563"/>
                    <a:pt x="9376" y="10563"/>
                  </a:cubicBezTo>
                  <a:cubicBezTo>
                    <a:pt x="8400" y="10563"/>
                    <a:pt x="7388" y="10167"/>
                    <a:pt x="6574" y="8955"/>
                  </a:cubicBezTo>
                  <a:cubicBezTo>
                    <a:pt x="4568" y="5967"/>
                    <a:pt x="6853" y="2278"/>
                    <a:pt x="9743" y="2278"/>
                  </a:cubicBezTo>
                  <a:cubicBezTo>
                    <a:pt x="10245" y="2278"/>
                    <a:pt x="10765" y="2389"/>
                    <a:pt x="11284" y="2635"/>
                  </a:cubicBezTo>
                  <a:cubicBezTo>
                    <a:pt x="11284" y="2635"/>
                    <a:pt x="10757" y="0"/>
                    <a:pt x="79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 rot="10430542" flipH="1">
              <a:off x="7893665" y="14848"/>
              <a:ext cx="1122848" cy="1320893"/>
            </a:xfrm>
            <a:custGeom>
              <a:avLst/>
              <a:gdLst/>
              <a:ahLst/>
              <a:cxnLst/>
              <a:rect l="l" t="t" r="r" b="b"/>
              <a:pathLst>
                <a:path w="58114" h="68364" extrusionOk="0">
                  <a:moveTo>
                    <a:pt x="56182" y="18028"/>
                  </a:moveTo>
                  <a:lnTo>
                    <a:pt x="56182" y="18028"/>
                  </a:lnTo>
                  <a:cubicBezTo>
                    <a:pt x="55724" y="20383"/>
                    <a:pt x="55199" y="22738"/>
                    <a:pt x="54623" y="25093"/>
                  </a:cubicBezTo>
                  <a:lnTo>
                    <a:pt x="54623" y="25110"/>
                  </a:lnTo>
                  <a:cubicBezTo>
                    <a:pt x="53810" y="28413"/>
                    <a:pt x="52895" y="31717"/>
                    <a:pt x="51845" y="34953"/>
                  </a:cubicBezTo>
                  <a:cubicBezTo>
                    <a:pt x="51641" y="35106"/>
                    <a:pt x="51455" y="35241"/>
                    <a:pt x="51252" y="35377"/>
                  </a:cubicBezTo>
                  <a:cubicBezTo>
                    <a:pt x="51048" y="35529"/>
                    <a:pt x="50862" y="35665"/>
                    <a:pt x="50642" y="35800"/>
                  </a:cubicBezTo>
                  <a:lnTo>
                    <a:pt x="50337" y="36003"/>
                  </a:lnTo>
                  <a:lnTo>
                    <a:pt x="50032" y="36190"/>
                  </a:lnTo>
                  <a:cubicBezTo>
                    <a:pt x="49608" y="36410"/>
                    <a:pt x="49168" y="36613"/>
                    <a:pt x="48710" y="36766"/>
                  </a:cubicBezTo>
                  <a:cubicBezTo>
                    <a:pt x="48321" y="36868"/>
                    <a:pt x="47914" y="36952"/>
                    <a:pt x="47507" y="36969"/>
                  </a:cubicBezTo>
                  <a:cubicBezTo>
                    <a:pt x="47609" y="35563"/>
                    <a:pt x="47694" y="34157"/>
                    <a:pt x="47762" y="32751"/>
                  </a:cubicBezTo>
                  <a:cubicBezTo>
                    <a:pt x="47846" y="31056"/>
                    <a:pt x="47880" y="29345"/>
                    <a:pt x="47897" y="27634"/>
                  </a:cubicBezTo>
                  <a:cubicBezTo>
                    <a:pt x="47914" y="25923"/>
                    <a:pt x="47880" y="24229"/>
                    <a:pt x="47812" y="22517"/>
                  </a:cubicBezTo>
                  <a:cubicBezTo>
                    <a:pt x="47778" y="21992"/>
                    <a:pt x="47745" y="21467"/>
                    <a:pt x="47711" y="20925"/>
                  </a:cubicBezTo>
                  <a:lnTo>
                    <a:pt x="47711" y="20925"/>
                  </a:lnTo>
                  <a:cubicBezTo>
                    <a:pt x="48394" y="21096"/>
                    <a:pt x="49092" y="21181"/>
                    <a:pt x="49790" y="21181"/>
                  </a:cubicBezTo>
                  <a:cubicBezTo>
                    <a:pt x="49854" y="21181"/>
                    <a:pt x="49917" y="21180"/>
                    <a:pt x="49981" y="21179"/>
                  </a:cubicBezTo>
                  <a:cubicBezTo>
                    <a:pt x="50879" y="21145"/>
                    <a:pt x="51777" y="20959"/>
                    <a:pt x="52624" y="20637"/>
                  </a:cubicBezTo>
                  <a:cubicBezTo>
                    <a:pt x="53471" y="20298"/>
                    <a:pt x="54267" y="19840"/>
                    <a:pt x="54962" y="19264"/>
                  </a:cubicBezTo>
                  <a:cubicBezTo>
                    <a:pt x="55403" y="18892"/>
                    <a:pt x="55809" y="18485"/>
                    <a:pt x="56182" y="18028"/>
                  </a:cubicBezTo>
                  <a:close/>
                  <a:moveTo>
                    <a:pt x="47067" y="25669"/>
                  </a:moveTo>
                  <a:lnTo>
                    <a:pt x="47067" y="27617"/>
                  </a:lnTo>
                  <a:cubicBezTo>
                    <a:pt x="47067" y="31005"/>
                    <a:pt x="46931" y="34394"/>
                    <a:pt x="46779" y="37782"/>
                  </a:cubicBezTo>
                  <a:cubicBezTo>
                    <a:pt x="46728" y="39087"/>
                    <a:pt x="46660" y="40408"/>
                    <a:pt x="46576" y="41713"/>
                  </a:cubicBezTo>
                  <a:cubicBezTo>
                    <a:pt x="46423" y="41916"/>
                    <a:pt x="46254" y="42103"/>
                    <a:pt x="46101" y="42289"/>
                  </a:cubicBezTo>
                  <a:cubicBezTo>
                    <a:pt x="45779" y="42628"/>
                    <a:pt x="45440" y="42950"/>
                    <a:pt x="45085" y="43238"/>
                  </a:cubicBezTo>
                  <a:cubicBezTo>
                    <a:pt x="44712" y="43526"/>
                    <a:pt x="44322" y="43780"/>
                    <a:pt x="43899" y="43983"/>
                  </a:cubicBezTo>
                  <a:cubicBezTo>
                    <a:pt x="43543" y="44170"/>
                    <a:pt x="43170" y="44322"/>
                    <a:pt x="42797" y="44441"/>
                  </a:cubicBezTo>
                  <a:lnTo>
                    <a:pt x="42374" y="43848"/>
                  </a:lnTo>
                  <a:cubicBezTo>
                    <a:pt x="41815" y="43051"/>
                    <a:pt x="41222" y="42272"/>
                    <a:pt x="40629" y="41476"/>
                  </a:cubicBezTo>
                  <a:cubicBezTo>
                    <a:pt x="40053" y="40680"/>
                    <a:pt x="39443" y="39917"/>
                    <a:pt x="38833" y="39155"/>
                  </a:cubicBezTo>
                  <a:cubicBezTo>
                    <a:pt x="38240" y="38375"/>
                    <a:pt x="37613" y="37630"/>
                    <a:pt x="36986" y="36868"/>
                  </a:cubicBezTo>
                  <a:cubicBezTo>
                    <a:pt x="36427" y="36207"/>
                    <a:pt x="35868" y="35529"/>
                    <a:pt x="35292" y="34885"/>
                  </a:cubicBezTo>
                  <a:lnTo>
                    <a:pt x="35292" y="34885"/>
                  </a:lnTo>
                  <a:cubicBezTo>
                    <a:pt x="35438" y="34891"/>
                    <a:pt x="35585" y="34893"/>
                    <a:pt x="35731" y="34893"/>
                  </a:cubicBezTo>
                  <a:cubicBezTo>
                    <a:pt x="36956" y="34893"/>
                    <a:pt x="38176" y="34703"/>
                    <a:pt x="39341" y="34309"/>
                  </a:cubicBezTo>
                  <a:cubicBezTo>
                    <a:pt x="40070" y="34072"/>
                    <a:pt x="40781" y="33750"/>
                    <a:pt x="41442" y="33344"/>
                  </a:cubicBezTo>
                  <a:cubicBezTo>
                    <a:pt x="42086" y="32954"/>
                    <a:pt x="42713" y="32479"/>
                    <a:pt x="43272" y="31954"/>
                  </a:cubicBezTo>
                  <a:cubicBezTo>
                    <a:pt x="44390" y="30887"/>
                    <a:pt x="45322" y="29650"/>
                    <a:pt x="45999" y="28278"/>
                  </a:cubicBezTo>
                  <a:cubicBezTo>
                    <a:pt x="46440" y="27431"/>
                    <a:pt x="46796" y="26567"/>
                    <a:pt x="47067" y="25669"/>
                  </a:cubicBezTo>
                  <a:close/>
                  <a:moveTo>
                    <a:pt x="51692" y="35427"/>
                  </a:moveTo>
                  <a:lnTo>
                    <a:pt x="51692" y="35427"/>
                  </a:lnTo>
                  <a:cubicBezTo>
                    <a:pt x="51472" y="36037"/>
                    <a:pt x="51269" y="36647"/>
                    <a:pt x="51048" y="37257"/>
                  </a:cubicBezTo>
                  <a:lnTo>
                    <a:pt x="50777" y="38003"/>
                  </a:lnTo>
                  <a:cubicBezTo>
                    <a:pt x="50693" y="38257"/>
                    <a:pt x="50591" y="38494"/>
                    <a:pt x="50489" y="38731"/>
                  </a:cubicBezTo>
                  <a:cubicBezTo>
                    <a:pt x="50303" y="39222"/>
                    <a:pt x="50116" y="39714"/>
                    <a:pt x="49913" y="40205"/>
                  </a:cubicBezTo>
                  <a:lnTo>
                    <a:pt x="49269" y="41628"/>
                  </a:lnTo>
                  <a:lnTo>
                    <a:pt x="48575" y="43051"/>
                  </a:lnTo>
                  <a:cubicBezTo>
                    <a:pt x="47914" y="44322"/>
                    <a:pt x="47185" y="45576"/>
                    <a:pt x="46389" y="46779"/>
                  </a:cubicBezTo>
                  <a:cubicBezTo>
                    <a:pt x="46864" y="43814"/>
                    <a:pt x="47185" y="40815"/>
                    <a:pt x="47440" y="37833"/>
                  </a:cubicBezTo>
                  <a:cubicBezTo>
                    <a:pt x="47473" y="37562"/>
                    <a:pt x="47490" y="37291"/>
                    <a:pt x="47507" y="37037"/>
                  </a:cubicBezTo>
                  <a:cubicBezTo>
                    <a:pt x="47741" y="37093"/>
                    <a:pt x="47979" y="37118"/>
                    <a:pt x="48217" y="37118"/>
                  </a:cubicBezTo>
                  <a:cubicBezTo>
                    <a:pt x="48411" y="37118"/>
                    <a:pt x="48605" y="37101"/>
                    <a:pt x="48795" y="37071"/>
                  </a:cubicBezTo>
                  <a:cubicBezTo>
                    <a:pt x="49303" y="36969"/>
                    <a:pt x="49795" y="36800"/>
                    <a:pt x="50252" y="36546"/>
                  </a:cubicBezTo>
                  <a:cubicBezTo>
                    <a:pt x="50693" y="36291"/>
                    <a:pt x="51099" y="35987"/>
                    <a:pt x="51472" y="35631"/>
                  </a:cubicBezTo>
                  <a:cubicBezTo>
                    <a:pt x="51557" y="35563"/>
                    <a:pt x="51624" y="35495"/>
                    <a:pt x="51692" y="35427"/>
                  </a:cubicBezTo>
                  <a:close/>
                  <a:moveTo>
                    <a:pt x="46542" y="42204"/>
                  </a:moveTo>
                  <a:cubicBezTo>
                    <a:pt x="46457" y="43780"/>
                    <a:pt x="46355" y="45373"/>
                    <a:pt x="46254" y="46965"/>
                  </a:cubicBezTo>
                  <a:cubicBezTo>
                    <a:pt x="45949" y="47389"/>
                    <a:pt x="45661" y="47812"/>
                    <a:pt x="45356" y="48219"/>
                  </a:cubicBezTo>
                  <a:lnTo>
                    <a:pt x="45339" y="48219"/>
                  </a:lnTo>
                  <a:cubicBezTo>
                    <a:pt x="44542" y="46948"/>
                    <a:pt x="43712" y="45728"/>
                    <a:pt x="42848" y="44525"/>
                  </a:cubicBezTo>
                  <a:cubicBezTo>
                    <a:pt x="43255" y="44525"/>
                    <a:pt x="43645" y="44441"/>
                    <a:pt x="44034" y="44305"/>
                  </a:cubicBezTo>
                  <a:lnTo>
                    <a:pt x="44204" y="44254"/>
                  </a:lnTo>
                  <a:cubicBezTo>
                    <a:pt x="44271" y="44220"/>
                    <a:pt x="44322" y="44204"/>
                    <a:pt x="44373" y="44170"/>
                  </a:cubicBezTo>
                  <a:lnTo>
                    <a:pt x="44712" y="44000"/>
                  </a:lnTo>
                  <a:cubicBezTo>
                    <a:pt x="44932" y="43882"/>
                    <a:pt x="45135" y="43746"/>
                    <a:pt x="45339" y="43577"/>
                  </a:cubicBezTo>
                  <a:cubicBezTo>
                    <a:pt x="45728" y="43272"/>
                    <a:pt x="46067" y="42916"/>
                    <a:pt x="46355" y="42492"/>
                  </a:cubicBezTo>
                  <a:cubicBezTo>
                    <a:pt x="46423" y="42408"/>
                    <a:pt x="46474" y="42306"/>
                    <a:pt x="46542" y="42204"/>
                  </a:cubicBezTo>
                  <a:close/>
                  <a:moveTo>
                    <a:pt x="38782" y="40425"/>
                  </a:moveTo>
                  <a:lnTo>
                    <a:pt x="40019" y="41967"/>
                  </a:lnTo>
                  <a:cubicBezTo>
                    <a:pt x="40629" y="42730"/>
                    <a:pt x="41239" y="43492"/>
                    <a:pt x="41866" y="44254"/>
                  </a:cubicBezTo>
                  <a:cubicBezTo>
                    <a:pt x="42984" y="45610"/>
                    <a:pt x="44119" y="46965"/>
                    <a:pt x="45305" y="48304"/>
                  </a:cubicBezTo>
                  <a:lnTo>
                    <a:pt x="45254" y="48371"/>
                  </a:lnTo>
                  <a:cubicBezTo>
                    <a:pt x="44780" y="48981"/>
                    <a:pt x="44288" y="49574"/>
                    <a:pt x="43763" y="50133"/>
                  </a:cubicBezTo>
                  <a:cubicBezTo>
                    <a:pt x="41713" y="50709"/>
                    <a:pt x="39646" y="51150"/>
                    <a:pt x="37562" y="51540"/>
                  </a:cubicBezTo>
                  <a:lnTo>
                    <a:pt x="36664" y="51709"/>
                  </a:lnTo>
                  <a:lnTo>
                    <a:pt x="35766" y="51845"/>
                  </a:lnTo>
                  <a:lnTo>
                    <a:pt x="34868" y="51997"/>
                  </a:lnTo>
                  <a:cubicBezTo>
                    <a:pt x="34580" y="52048"/>
                    <a:pt x="34275" y="52082"/>
                    <a:pt x="33970" y="52116"/>
                  </a:cubicBezTo>
                  <a:cubicBezTo>
                    <a:pt x="33377" y="52200"/>
                    <a:pt x="32768" y="52302"/>
                    <a:pt x="32175" y="52370"/>
                  </a:cubicBezTo>
                  <a:lnTo>
                    <a:pt x="30362" y="52556"/>
                  </a:lnTo>
                  <a:cubicBezTo>
                    <a:pt x="30040" y="52590"/>
                    <a:pt x="29735" y="52624"/>
                    <a:pt x="29396" y="52658"/>
                  </a:cubicBezTo>
                  <a:cubicBezTo>
                    <a:pt x="30277" y="52319"/>
                    <a:pt x="31107" y="51912"/>
                    <a:pt x="31903" y="51438"/>
                  </a:cubicBezTo>
                  <a:cubicBezTo>
                    <a:pt x="32564" y="51014"/>
                    <a:pt x="33208" y="50540"/>
                    <a:pt x="33801" y="50015"/>
                  </a:cubicBezTo>
                  <a:cubicBezTo>
                    <a:pt x="35580" y="48422"/>
                    <a:pt x="36952" y="46440"/>
                    <a:pt x="37799" y="44204"/>
                  </a:cubicBezTo>
                  <a:cubicBezTo>
                    <a:pt x="38274" y="42984"/>
                    <a:pt x="38613" y="41713"/>
                    <a:pt x="38782" y="40425"/>
                  </a:cubicBezTo>
                  <a:close/>
                  <a:moveTo>
                    <a:pt x="43577" y="50354"/>
                  </a:moveTo>
                  <a:lnTo>
                    <a:pt x="43577" y="50354"/>
                  </a:lnTo>
                  <a:cubicBezTo>
                    <a:pt x="41340" y="52793"/>
                    <a:pt x="38647" y="54826"/>
                    <a:pt x="35817" y="56571"/>
                  </a:cubicBezTo>
                  <a:lnTo>
                    <a:pt x="35817" y="56555"/>
                  </a:lnTo>
                  <a:cubicBezTo>
                    <a:pt x="35377" y="56843"/>
                    <a:pt x="34919" y="57114"/>
                    <a:pt x="34462" y="57368"/>
                  </a:cubicBezTo>
                  <a:lnTo>
                    <a:pt x="34055" y="57588"/>
                  </a:lnTo>
                  <a:cubicBezTo>
                    <a:pt x="34377" y="57131"/>
                    <a:pt x="34614" y="56622"/>
                    <a:pt x="34801" y="56080"/>
                  </a:cubicBezTo>
                  <a:cubicBezTo>
                    <a:pt x="34987" y="55487"/>
                    <a:pt x="35122" y="54894"/>
                    <a:pt x="35190" y="54284"/>
                  </a:cubicBezTo>
                  <a:cubicBezTo>
                    <a:pt x="35241" y="53759"/>
                    <a:pt x="35258" y="53234"/>
                    <a:pt x="35224" y="52709"/>
                  </a:cubicBezTo>
                  <a:cubicBezTo>
                    <a:pt x="36054" y="52556"/>
                    <a:pt x="36885" y="52387"/>
                    <a:pt x="37698" y="52183"/>
                  </a:cubicBezTo>
                  <a:cubicBezTo>
                    <a:pt x="39697" y="51726"/>
                    <a:pt x="41662" y="51116"/>
                    <a:pt x="43577" y="50354"/>
                  </a:cubicBezTo>
                  <a:close/>
                  <a:moveTo>
                    <a:pt x="35156" y="52742"/>
                  </a:moveTo>
                  <a:cubicBezTo>
                    <a:pt x="35055" y="53251"/>
                    <a:pt x="34953" y="53742"/>
                    <a:pt x="34851" y="54250"/>
                  </a:cubicBezTo>
                  <a:cubicBezTo>
                    <a:pt x="34716" y="54826"/>
                    <a:pt x="34563" y="55402"/>
                    <a:pt x="34377" y="55962"/>
                  </a:cubicBezTo>
                  <a:cubicBezTo>
                    <a:pt x="34208" y="56521"/>
                    <a:pt x="33970" y="57063"/>
                    <a:pt x="33682" y="57571"/>
                  </a:cubicBezTo>
                  <a:cubicBezTo>
                    <a:pt x="33598" y="57707"/>
                    <a:pt x="33513" y="57842"/>
                    <a:pt x="33411" y="57978"/>
                  </a:cubicBezTo>
                  <a:cubicBezTo>
                    <a:pt x="33293" y="58045"/>
                    <a:pt x="33191" y="58096"/>
                    <a:pt x="33072" y="58164"/>
                  </a:cubicBezTo>
                  <a:lnTo>
                    <a:pt x="31683" y="58893"/>
                  </a:lnTo>
                  <a:lnTo>
                    <a:pt x="30989" y="59265"/>
                  </a:lnTo>
                  <a:lnTo>
                    <a:pt x="30277" y="59604"/>
                  </a:lnTo>
                  <a:lnTo>
                    <a:pt x="28837" y="60299"/>
                  </a:lnTo>
                  <a:cubicBezTo>
                    <a:pt x="28362" y="60536"/>
                    <a:pt x="27871" y="60722"/>
                    <a:pt x="27397" y="60943"/>
                  </a:cubicBezTo>
                  <a:lnTo>
                    <a:pt x="25957" y="61603"/>
                  </a:lnTo>
                  <a:cubicBezTo>
                    <a:pt x="25465" y="61807"/>
                    <a:pt x="24974" y="62010"/>
                    <a:pt x="24500" y="62213"/>
                  </a:cubicBezTo>
                  <a:lnTo>
                    <a:pt x="23026" y="62823"/>
                  </a:lnTo>
                  <a:lnTo>
                    <a:pt x="21552" y="63399"/>
                  </a:lnTo>
                  <a:cubicBezTo>
                    <a:pt x="21094" y="63569"/>
                    <a:pt x="20654" y="63738"/>
                    <a:pt x="20213" y="63907"/>
                  </a:cubicBezTo>
                  <a:cubicBezTo>
                    <a:pt x="20755" y="63467"/>
                    <a:pt x="21247" y="62976"/>
                    <a:pt x="21670" y="62417"/>
                  </a:cubicBezTo>
                  <a:cubicBezTo>
                    <a:pt x="22314" y="61569"/>
                    <a:pt x="22805" y="60621"/>
                    <a:pt x="23144" y="59604"/>
                  </a:cubicBezTo>
                  <a:cubicBezTo>
                    <a:pt x="23500" y="58588"/>
                    <a:pt x="23703" y="57554"/>
                    <a:pt x="23788" y="56487"/>
                  </a:cubicBezTo>
                  <a:cubicBezTo>
                    <a:pt x="23856" y="55555"/>
                    <a:pt x="23822" y="54623"/>
                    <a:pt x="23686" y="53708"/>
                  </a:cubicBezTo>
                  <a:cubicBezTo>
                    <a:pt x="24110" y="53708"/>
                    <a:pt x="24534" y="53725"/>
                    <a:pt x="24940" y="53725"/>
                  </a:cubicBezTo>
                  <a:lnTo>
                    <a:pt x="26770" y="53674"/>
                  </a:lnTo>
                  <a:lnTo>
                    <a:pt x="27702" y="53640"/>
                  </a:lnTo>
                  <a:lnTo>
                    <a:pt x="28617" y="53573"/>
                  </a:lnTo>
                  <a:cubicBezTo>
                    <a:pt x="29227" y="53522"/>
                    <a:pt x="29836" y="53488"/>
                    <a:pt x="30446" y="53420"/>
                  </a:cubicBezTo>
                  <a:cubicBezTo>
                    <a:pt x="32022" y="53251"/>
                    <a:pt x="33598" y="53031"/>
                    <a:pt x="35156" y="52742"/>
                  </a:cubicBezTo>
                  <a:close/>
                  <a:moveTo>
                    <a:pt x="18265" y="53403"/>
                  </a:moveTo>
                  <a:lnTo>
                    <a:pt x="18536" y="53420"/>
                  </a:lnTo>
                  <a:lnTo>
                    <a:pt x="18993" y="53488"/>
                  </a:lnTo>
                  <a:lnTo>
                    <a:pt x="19451" y="53522"/>
                  </a:lnTo>
                  <a:cubicBezTo>
                    <a:pt x="20671" y="53590"/>
                    <a:pt x="21890" y="53708"/>
                    <a:pt x="23127" y="53708"/>
                  </a:cubicBezTo>
                  <a:lnTo>
                    <a:pt x="23636" y="53708"/>
                  </a:lnTo>
                  <a:cubicBezTo>
                    <a:pt x="23653" y="54623"/>
                    <a:pt x="23585" y="55538"/>
                    <a:pt x="23466" y="56453"/>
                  </a:cubicBezTo>
                  <a:cubicBezTo>
                    <a:pt x="23331" y="57469"/>
                    <a:pt x="23093" y="58486"/>
                    <a:pt x="22772" y="59452"/>
                  </a:cubicBezTo>
                  <a:cubicBezTo>
                    <a:pt x="22602" y="59943"/>
                    <a:pt x="22399" y="60417"/>
                    <a:pt x="22179" y="60875"/>
                  </a:cubicBezTo>
                  <a:cubicBezTo>
                    <a:pt x="21958" y="61349"/>
                    <a:pt x="21704" y="61790"/>
                    <a:pt x="21416" y="62213"/>
                  </a:cubicBezTo>
                  <a:cubicBezTo>
                    <a:pt x="20959" y="62874"/>
                    <a:pt x="20450" y="63484"/>
                    <a:pt x="19874" y="64026"/>
                  </a:cubicBezTo>
                  <a:lnTo>
                    <a:pt x="18570" y="64467"/>
                  </a:lnTo>
                  <a:lnTo>
                    <a:pt x="17824" y="64738"/>
                  </a:lnTo>
                  <a:cubicBezTo>
                    <a:pt x="17570" y="64822"/>
                    <a:pt x="17316" y="64890"/>
                    <a:pt x="17079" y="64975"/>
                  </a:cubicBezTo>
                  <a:lnTo>
                    <a:pt x="15554" y="65449"/>
                  </a:lnTo>
                  <a:cubicBezTo>
                    <a:pt x="15046" y="65602"/>
                    <a:pt x="14538" y="65737"/>
                    <a:pt x="14029" y="65873"/>
                  </a:cubicBezTo>
                  <a:cubicBezTo>
                    <a:pt x="13521" y="66025"/>
                    <a:pt x="13013" y="66161"/>
                    <a:pt x="12504" y="66296"/>
                  </a:cubicBezTo>
                  <a:lnTo>
                    <a:pt x="10963" y="66703"/>
                  </a:lnTo>
                  <a:lnTo>
                    <a:pt x="9421" y="67059"/>
                  </a:lnTo>
                  <a:cubicBezTo>
                    <a:pt x="9251" y="67093"/>
                    <a:pt x="9065" y="67127"/>
                    <a:pt x="8896" y="67160"/>
                  </a:cubicBezTo>
                  <a:cubicBezTo>
                    <a:pt x="9912" y="66703"/>
                    <a:pt x="10878" y="66127"/>
                    <a:pt x="11776" y="65449"/>
                  </a:cubicBezTo>
                  <a:cubicBezTo>
                    <a:pt x="12403" y="64975"/>
                    <a:pt x="12996" y="64450"/>
                    <a:pt x="13538" y="63874"/>
                  </a:cubicBezTo>
                  <a:cubicBezTo>
                    <a:pt x="14080" y="63315"/>
                    <a:pt x="14588" y="62705"/>
                    <a:pt x="15063" y="62061"/>
                  </a:cubicBezTo>
                  <a:cubicBezTo>
                    <a:pt x="15978" y="60790"/>
                    <a:pt x="16706" y="59384"/>
                    <a:pt x="17265" y="57910"/>
                  </a:cubicBezTo>
                  <a:cubicBezTo>
                    <a:pt x="17807" y="56453"/>
                    <a:pt x="18146" y="54945"/>
                    <a:pt x="18265" y="53403"/>
                  </a:cubicBezTo>
                  <a:close/>
                  <a:moveTo>
                    <a:pt x="57927" y="1"/>
                  </a:moveTo>
                  <a:cubicBezTo>
                    <a:pt x="57995" y="1322"/>
                    <a:pt x="57995" y="2661"/>
                    <a:pt x="57944" y="3982"/>
                  </a:cubicBezTo>
                  <a:cubicBezTo>
                    <a:pt x="57724" y="4423"/>
                    <a:pt x="57469" y="4863"/>
                    <a:pt x="57198" y="5287"/>
                  </a:cubicBezTo>
                  <a:cubicBezTo>
                    <a:pt x="56860" y="5812"/>
                    <a:pt x="56504" y="6320"/>
                    <a:pt x="56114" y="6812"/>
                  </a:cubicBezTo>
                  <a:cubicBezTo>
                    <a:pt x="55352" y="7794"/>
                    <a:pt x="54454" y="8675"/>
                    <a:pt x="53471" y="9438"/>
                  </a:cubicBezTo>
                  <a:cubicBezTo>
                    <a:pt x="52980" y="9828"/>
                    <a:pt x="52455" y="10166"/>
                    <a:pt x="51929" y="10488"/>
                  </a:cubicBezTo>
                  <a:cubicBezTo>
                    <a:pt x="51387" y="10793"/>
                    <a:pt x="50828" y="11064"/>
                    <a:pt x="50252" y="11302"/>
                  </a:cubicBezTo>
                  <a:cubicBezTo>
                    <a:pt x="49083" y="11759"/>
                    <a:pt x="47880" y="12081"/>
                    <a:pt x="46643" y="12250"/>
                  </a:cubicBezTo>
                  <a:cubicBezTo>
                    <a:pt x="47914" y="12233"/>
                    <a:pt x="49168" y="12030"/>
                    <a:pt x="50371" y="11606"/>
                  </a:cubicBezTo>
                  <a:cubicBezTo>
                    <a:pt x="50964" y="11403"/>
                    <a:pt x="51557" y="11132"/>
                    <a:pt x="52116" y="10827"/>
                  </a:cubicBezTo>
                  <a:cubicBezTo>
                    <a:pt x="53810" y="9895"/>
                    <a:pt x="55250" y="8608"/>
                    <a:pt x="56351" y="7015"/>
                  </a:cubicBezTo>
                  <a:cubicBezTo>
                    <a:pt x="56995" y="6134"/>
                    <a:pt x="57520" y="5168"/>
                    <a:pt x="57927" y="4135"/>
                  </a:cubicBezTo>
                  <a:lnTo>
                    <a:pt x="57927" y="4135"/>
                  </a:lnTo>
                  <a:cubicBezTo>
                    <a:pt x="57808" y="6998"/>
                    <a:pt x="57520" y="9828"/>
                    <a:pt x="57080" y="12657"/>
                  </a:cubicBezTo>
                  <a:cubicBezTo>
                    <a:pt x="56843" y="14351"/>
                    <a:pt x="56555" y="16045"/>
                    <a:pt x="56233" y="17740"/>
                  </a:cubicBezTo>
                  <a:cubicBezTo>
                    <a:pt x="55775" y="18197"/>
                    <a:pt x="55284" y="18621"/>
                    <a:pt x="54759" y="18993"/>
                  </a:cubicBezTo>
                  <a:cubicBezTo>
                    <a:pt x="54047" y="19502"/>
                    <a:pt x="53285" y="19908"/>
                    <a:pt x="52471" y="20230"/>
                  </a:cubicBezTo>
                  <a:cubicBezTo>
                    <a:pt x="51675" y="20535"/>
                    <a:pt x="50828" y="20738"/>
                    <a:pt x="49964" y="20823"/>
                  </a:cubicBezTo>
                  <a:cubicBezTo>
                    <a:pt x="49591" y="20857"/>
                    <a:pt x="49214" y="20874"/>
                    <a:pt x="48837" y="20874"/>
                  </a:cubicBezTo>
                  <a:cubicBezTo>
                    <a:pt x="48460" y="20874"/>
                    <a:pt x="48083" y="20857"/>
                    <a:pt x="47711" y="20823"/>
                  </a:cubicBezTo>
                  <a:cubicBezTo>
                    <a:pt x="47643" y="19688"/>
                    <a:pt x="47558" y="18536"/>
                    <a:pt x="47423" y="17401"/>
                  </a:cubicBezTo>
                  <a:cubicBezTo>
                    <a:pt x="47253" y="15707"/>
                    <a:pt x="46982" y="14012"/>
                    <a:pt x="46660" y="12335"/>
                  </a:cubicBezTo>
                  <a:cubicBezTo>
                    <a:pt x="46660" y="12301"/>
                    <a:pt x="46643" y="12284"/>
                    <a:pt x="46643" y="12250"/>
                  </a:cubicBezTo>
                  <a:cubicBezTo>
                    <a:pt x="46304" y="10607"/>
                    <a:pt x="45864" y="8980"/>
                    <a:pt x="45288" y="7405"/>
                  </a:cubicBezTo>
                  <a:lnTo>
                    <a:pt x="45288" y="7405"/>
                  </a:lnTo>
                  <a:cubicBezTo>
                    <a:pt x="45695" y="9048"/>
                    <a:pt x="46016" y="10725"/>
                    <a:pt x="46237" y="12403"/>
                  </a:cubicBezTo>
                  <a:cubicBezTo>
                    <a:pt x="46474" y="14080"/>
                    <a:pt x="46643" y="15774"/>
                    <a:pt x="46762" y="17452"/>
                  </a:cubicBezTo>
                  <a:cubicBezTo>
                    <a:pt x="46881" y="19146"/>
                    <a:pt x="46965" y="20840"/>
                    <a:pt x="46999" y="22534"/>
                  </a:cubicBezTo>
                  <a:cubicBezTo>
                    <a:pt x="47016" y="23432"/>
                    <a:pt x="47033" y="24330"/>
                    <a:pt x="47050" y="25228"/>
                  </a:cubicBezTo>
                  <a:cubicBezTo>
                    <a:pt x="46931" y="25516"/>
                    <a:pt x="46830" y="25804"/>
                    <a:pt x="46694" y="26109"/>
                  </a:cubicBezTo>
                  <a:cubicBezTo>
                    <a:pt x="46406" y="26787"/>
                    <a:pt x="46084" y="27465"/>
                    <a:pt x="45711" y="28125"/>
                  </a:cubicBezTo>
                  <a:cubicBezTo>
                    <a:pt x="45339" y="28769"/>
                    <a:pt x="44932" y="29396"/>
                    <a:pt x="44475" y="29989"/>
                  </a:cubicBezTo>
                  <a:cubicBezTo>
                    <a:pt x="44034" y="30599"/>
                    <a:pt x="43526" y="31141"/>
                    <a:pt x="42984" y="31649"/>
                  </a:cubicBezTo>
                  <a:cubicBezTo>
                    <a:pt x="41899" y="32683"/>
                    <a:pt x="40629" y="33479"/>
                    <a:pt x="39223" y="34021"/>
                  </a:cubicBezTo>
                  <a:cubicBezTo>
                    <a:pt x="38528" y="34275"/>
                    <a:pt x="37799" y="34479"/>
                    <a:pt x="37071" y="34614"/>
                  </a:cubicBezTo>
                  <a:cubicBezTo>
                    <a:pt x="36698" y="34699"/>
                    <a:pt x="36325" y="34733"/>
                    <a:pt x="35953" y="34784"/>
                  </a:cubicBezTo>
                  <a:cubicBezTo>
                    <a:pt x="35766" y="34817"/>
                    <a:pt x="35580" y="34817"/>
                    <a:pt x="35394" y="34834"/>
                  </a:cubicBezTo>
                  <a:lnTo>
                    <a:pt x="35241" y="34834"/>
                  </a:lnTo>
                  <a:lnTo>
                    <a:pt x="35072" y="34631"/>
                  </a:lnTo>
                  <a:cubicBezTo>
                    <a:pt x="34750" y="34258"/>
                    <a:pt x="34411" y="33886"/>
                    <a:pt x="34072" y="33530"/>
                  </a:cubicBezTo>
                  <a:cubicBezTo>
                    <a:pt x="33750" y="33174"/>
                    <a:pt x="33411" y="32818"/>
                    <a:pt x="33056" y="32479"/>
                  </a:cubicBezTo>
                  <a:cubicBezTo>
                    <a:pt x="32717" y="32141"/>
                    <a:pt x="32378" y="31785"/>
                    <a:pt x="32005" y="31446"/>
                  </a:cubicBezTo>
                  <a:cubicBezTo>
                    <a:pt x="31819" y="31277"/>
                    <a:pt x="31649" y="31107"/>
                    <a:pt x="31446" y="30955"/>
                  </a:cubicBezTo>
                  <a:lnTo>
                    <a:pt x="30870" y="30497"/>
                  </a:lnTo>
                  <a:lnTo>
                    <a:pt x="30870" y="30497"/>
                  </a:lnTo>
                  <a:cubicBezTo>
                    <a:pt x="31192" y="30870"/>
                    <a:pt x="31531" y="31226"/>
                    <a:pt x="31836" y="31615"/>
                  </a:cubicBezTo>
                  <a:cubicBezTo>
                    <a:pt x="31988" y="31802"/>
                    <a:pt x="32141" y="31988"/>
                    <a:pt x="32293" y="32174"/>
                  </a:cubicBezTo>
                  <a:lnTo>
                    <a:pt x="32751" y="32751"/>
                  </a:lnTo>
                  <a:cubicBezTo>
                    <a:pt x="33056" y="33123"/>
                    <a:pt x="33360" y="33513"/>
                    <a:pt x="33665" y="33903"/>
                  </a:cubicBezTo>
                  <a:lnTo>
                    <a:pt x="34563" y="35055"/>
                  </a:lnTo>
                  <a:lnTo>
                    <a:pt x="36359" y="37359"/>
                  </a:lnTo>
                  <a:lnTo>
                    <a:pt x="38172" y="39680"/>
                  </a:lnTo>
                  <a:lnTo>
                    <a:pt x="38697" y="40341"/>
                  </a:lnTo>
                  <a:cubicBezTo>
                    <a:pt x="38596" y="40866"/>
                    <a:pt x="38443" y="41391"/>
                    <a:pt x="38291" y="41899"/>
                  </a:cubicBezTo>
                  <a:cubicBezTo>
                    <a:pt x="38054" y="42645"/>
                    <a:pt x="37782" y="43373"/>
                    <a:pt x="37477" y="44085"/>
                  </a:cubicBezTo>
                  <a:cubicBezTo>
                    <a:pt x="36851" y="45491"/>
                    <a:pt x="36054" y="46830"/>
                    <a:pt x="35089" y="48033"/>
                  </a:cubicBezTo>
                  <a:cubicBezTo>
                    <a:pt x="34614" y="48625"/>
                    <a:pt x="34072" y="49185"/>
                    <a:pt x="33513" y="49710"/>
                  </a:cubicBezTo>
                  <a:cubicBezTo>
                    <a:pt x="32954" y="50235"/>
                    <a:pt x="32344" y="50709"/>
                    <a:pt x="31700" y="51150"/>
                  </a:cubicBezTo>
                  <a:cubicBezTo>
                    <a:pt x="30802" y="51743"/>
                    <a:pt x="29853" y="52268"/>
                    <a:pt x="28871" y="52692"/>
                  </a:cubicBezTo>
                  <a:lnTo>
                    <a:pt x="28549" y="52726"/>
                  </a:lnTo>
                  <a:lnTo>
                    <a:pt x="27651" y="52810"/>
                  </a:lnTo>
                  <a:lnTo>
                    <a:pt x="26736" y="52861"/>
                  </a:lnTo>
                  <a:lnTo>
                    <a:pt x="24923" y="52963"/>
                  </a:lnTo>
                  <a:cubicBezTo>
                    <a:pt x="24330" y="52980"/>
                    <a:pt x="23720" y="52997"/>
                    <a:pt x="23110" y="53031"/>
                  </a:cubicBezTo>
                  <a:lnTo>
                    <a:pt x="22195" y="53064"/>
                  </a:lnTo>
                  <a:lnTo>
                    <a:pt x="21298" y="53064"/>
                  </a:lnTo>
                  <a:lnTo>
                    <a:pt x="19468" y="53081"/>
                  </a:lnTo>
                  <a:lnTo>
                    <a:pt x="18553" y="53081"/>
                  </a:lnTo>
                  <a:lnTo>
                    <a:pt x="17638" y="53064"/>
                  </a:lnTo>
                  <a:lnTo>
                    <a:pt x="15808" y="53064"/>
                  </a:lnTo>
                  <a:cubicBezTo>
                    <a:pt x="16418" y="53149"/>
                    <a:pt x="17028" y="53217"/>
                    <a:pt x="17638" y="53302"/>
                  </a:cubicBezTo>
                  <a:lnTo>
                    <a:pt x="18265" y="53369"/>
                  </a:lnTo>
                  <a:cubicBezTo>
                    <a:pt x="18129" y="54115"/>
                    <a:pt x="17960" y="54860"/>
                    <a:pt x="17740" y="55589"/>
                  </a:cubicBezTo>
                  <a:cubicBezTo>
                    <a:pt x="17519" y="56317"/>
                    <a:pt x="17248" y="57046"/>
                    <a:pt x="16960" y="57774"/>
                  </a:cubicBezTo>
                  <a:cubicBezTo>
                    <a:pt x="16367" y="59198"/>
                    <a:pt x="15605" y="60553"/>
                    <a:pt x="14707" y="61807"/>
                  </a:cubicBezTo>
                  <a:cubicBezTo>
                    <a:pt x="13809" y="63060"/>
                    <a:pt x="12759" y="64196"/>
                    <a:pt x="11573" y="65178"/>
                  </a:cubicBezTo>
                  <a:cubicBezTo>
                    <a:pt x="10607" y="65958"/>
                    <a:pt x="9573" y="66652"/>
                    <a:pt x="8489" y="67228"/>
                  </a:cubicBezTo>
                  <a:lnTo>
                    <a:pt x="7862" y="67364"/>
                  </a:lnTo>
                  <a:cubicBezTo>
                    <a:pt x="7354" y="67465"/>
                    <a:pt x="6829" y="67567"/>
                    <a:pt x="6304" y="67652"/>
                  </a:cubicBezTo>
                  <a:lnTo>
                    <a:pt x="5524" y="67787"/>
                  </a:lnTo>
                  <a:lnTo>
                    <a:pt x="4745" y="67906"/>
                  </a:lnTo>
                  <a:cubicBezTo>
                    <a:pt x="4220" y="67991"/>
                    <a:pt x="3677" y="68041"/>
                    <a:pt x="3169" y="68109"/>
                  </a:cubicBezTo>
                  <a:cubicBezTo>
                    <a:pt x="2119" y="68228"/>
                    <a:pt x="1051" y="68346"/>
                    <a:pt x="1" y="68363"/>
                  </a:cubicBezTo>
                  <a:cubicBezTo>
                    <a:pt x="2119" y="68363"/>
                    <a:pt x="4237" y="68194"/>
                    <a:pt x="6337" y="67872"/>
                  </a:cubicBezTo>
                  <a:cubicBezTo>
                    <a:pt x="6863" y="67804"/>
                    <a:pt x="7388" y="67720"/>
                    <a:pt x="7913" y="67635"/>
                  </a:cubicBezTo>
                  <a:cubicBezTo>
                    <a:pt x="8421" y="67533"/>
                    <a:pt x="8963" y="67465"/>
                    <a:pt x="9472" y="67347"/>
                  </a:cubicBezTo>
                  <a:lnTo>
                    <a:pt x="11047" y="67042"/>
                  </a:lnTo>
                  <a:lnTo>
                    <a:pt x="12589" y="66686"/>
                  </a:lnTo>
                  <a:cubicBezTo>
                    <a:pt x="13114" y="66584"/>
                    <a:pt x="13623" y="66432"/>
                    <a:pt x="14148" y="66296"/>
                  </a:cubicBezTo>
                  <a:cubicBezTo>
                    <a:pt x="14656" y="66161"/>
                    <a:pt x="15164" y="66042"/>
                    <a:pt x="15690" y="65890"/>
                  </a:cubicBezTo>
                  <a:lnTo>
                    <a:pt x="17214" y="65449"/>
                  </a:lnTo>
                  <a:cubicBezTo>
                    <a:pt x="17469" y="65365"/>
                    <a:pt x="17723" y="65297"/>
                    <a:pt x="17977" y="65212"/>
                  </a:cubicBezTo>
                  <a:lnTo>
                    <a:pt x="18739" y="64975"/>
                  </a:lnTo>
                  <a:lnTo>
                    <a:pt x="20247" y="64467"/>
                  </a:lnTo>
                  <a:cubicBezTo>
                    <a:pt x="20755" y="64314"/>
                    <a:pt x="21247" y="64111"/>
                    <a:pt x="21755" y="63941"/>
                  </a:cubicBezTo>
                  <a:lnTo>
                    <a:pt x="23246" y="63399"/>
                  </a:lnTo>
                  <a:lnTo>
                    <a:pt x="24737" y="62806"/>
                  </a:lnTo>
                  <a:cubicBezTo>
                    <a:pt x="25228" y="62620"/>
                    <a:pt x="25719" y="62417"/>
                    <a:pt x="26211" y="62213"/>
                  </a:cubicBezTo>
                  <a:lnTo>
                    <a:pt x="27685" y="61586"/>
                  </a:lnTo>
                  <a:cubicBezTo>
                    <a:pt x="28667" y="61180"/>
                    <a:pt x="29616" y="60705"/>
                    <a:pt x="30582" y="60248"/>
                  </a:cubicBezTo>
                  <a:lnTo>
                    <a:pt x="31310" y="59909"/>
                  </a:lnTo>
                  <a:lnTo>
                    <a:pt x="32022" y="59553"/>
                  </a:lnTo>
                  <a:lnTo>
                    <a:pt x="33445" y="58825"/>
                  </a:lnTo>
                  <a:cubicBezTo>
                    <a:pt x="33920" y="58571"/>
                    <a:pt x="34377" y="58300"/>
                    <a:pt x="34834" y="58045"/>
                  </a:cubicBezTo>
                  <a:cubicBezTo>
                    <a:pt x="35309" y="57791"/>
                    <a:pt x="35766" y="57520"/>
                    <a:pt x="36224" y="57232"/>
                  </a:cubicBezTo>
                  <a:lnTo>
                    <a:pt x="37579" y="56385"/>
                  </a:lnTo>
                  <a:lnTo>
                    <a:pt x="38901" y="55487"/>
                  </a:lnTo>
                  <a:cubicBezTo>
                    <a:pt x="39341" y="55182"/>
                    <a:pt x="39765" y="54843"/>
                    <a:pt x="40188" y="54521"/>
                  </a:cubicBezTo>
                  <a:lnTo>
                    <a:pt x="40832" y="54030"/>
                  </a:lnTo>
                  <a:cubicBezTo>
                    <a:pt x="41035" y="53861"/>
                    <a:pt x="41239" y="53691"/>
                    <a:pt x="41442" y="53505"/>
                  </a:cubicBezTo>
                  <a:cubicBezTo>
                    <a:pt x="43085" y="52133"/>
                    <a:pt x="44576" y="50574"/>
                    <a:pt x="45898" y="48880"/>
                  </a:cubicBezTo>
                  <a:cubicBezTo>
                    <a:pt x="47185" y="47152"/>
                    <a:pt x="48321" y="45339"/>
                    <a:pt x="49286" y="43407"/>
                  </a:cubicBezTo>
                  <a:lnTo>
                    <a:pt x="49981" y="41984"/>
                  </a:lnTo>
                  <a:lnTo>
                    <a:pt x="50642" y="40510"/>
                  </a:lnTo>
                  <a:cubicBezTo>
                    <a:pt x="50862" y="40019"/>
                    <a:pt x="51031" y="39511"/>
                    <a:pt x="51235" y="39019"/>
                  </a:cubicBezTo>
                  <a:cubicBezTo>
                    <a:pt x="51336" y="38782"/>
                    <a:pt x="51438" y="38528"/>
                    <a:pt x="51523" y="38274"/>
                  </a:cubicBezTo>
                  <a:lnTo>
                    <a:pt x="51777" y="37528"/>
                  </a:lnTo>
                  <a:cubicBezTo>
                    <a:pt x="51946" y="37020"/>
                    <a:pt x="52133" y="36512"/>
                    <a:pt x="52302" y="36003"/>
                  </a:cubicBezTo>
                  <a:lnTo>
                    <a:pt x="52776" y="34479"/>
                  </a:lnTo>
                  <a:lnTo>
                    <a:pt x="53014" y="33733"/>
                  </a:lnTo>
                  <a:lnTo>
                    <a:pt x="53234" y="32954"/>
                  </a:lnTo>
                  <a:lnTo>
                    <a:pt x="53674" y="31429"/>
                  </a:lnTo>
                  <a:cubicBezTo>
                    <a:pt x="53962" y="30396"/>
                    <a:pt x="54217" y="29379"/>
                    <a:pt x="54505" y="28346"/>
                  </a:cubicBezTo>
                  <a:lnTo>
                    <a:pt x="55233" y="25245"/>
                  </a:lnTo>
                  <a:cubicBezTo>
                    <a:pt x="56165" y="21094"/>
                    <a:pt x="56927" y="16926"/>
                    <a:pt x="57469" y="12708"/>
                  </a:cubicBezTo>
                  <a:lnTo>
                    <a:pt x="57639" y="11115"/>
                  </a:lnTo>
                  <a:lnTo>
                    <a:pt x="57741" y="10336"/>
                  </a:lnTo>
                  <a:lnTo>
                    <a:pt x="57791" y="9540"/>
                  </a:lnTo>
                  <a:cubicBezTo>
                    <a:pt x="57876" y="8472"/>
                    <a:pt x="57978" y="7422"/>
                    <a:pt x="58012" y="6354"/>
                  </a:cubicBezTo>
                  <a:lnTo>
                    <a:pt x="58079" y="4762"/>
                  </a:lnTo>
                  <a:lnTo>
                    <a:pt x="58079" y="3677"/>
                  </a:lnTo>
                  <a:cubicBezTo>
                    <a:pt x="58079" y="3666"/>
                    <a:pt x="58087" y="3663"/>
                    <a:pt x="58096" y="3657"/>
                  </a:cubicBezTo>
                  <a:lnTo>
                    <a:pt x="58096" y="3657"/>
                  </a:lnTo>
                  <a:lnTo>
                    <a:pt x="58096" y="3677"/>
                  </a:lnTo>
                  <a:lnTo>
                    <a:pt x="58113" y="3644"/>
                  </a:lnTo>
                  <a:lnTo>
                    <a:pt x="58113" y="3644"/>
                  </a:lnTo>
                  <a:cubicBezTo>
                    <a:pt x="58107" y="3649"/>
                    <a:pt x="58102" y="3653"/>
                    <a:pt x="58096" y="3657"/>
                  </a:cubicBezTo>
                  <a:lnTo>
                    <a:pt x="58096" y="3657"/>
                  </a:lnTo>
                  <a:lnTo>
                    <a:pt x="58096" y="3186"/>
                  </a:lnTo>
                  <a:lnTo>
                    <a:pt x="58096" y="2390"/>
                  </a:lnTo>
                  <a:cubicBezTo>
                    <a:pt x="58096" y="2119"/>
                    <a:pt x="58062" y="1848"/>
                    <a:pt x="58046" y="1594"/>
                  </a:cubicBezTo>
                  <a:lnTo>
                    <a:pt x="57927" y="1"/>
                  </a:ln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 rot="10541676">
              <a:off x="152302" y="3785620"/>
              <a:ext cx="1119306" cy="1317715"/>
            </a:xfrm>
            <a:custGeom>
              <a:avLst/>
              <a:gdLst/>
              <a:ahLst/>
              <a:cxnLst/>
              <a:rect l="l" t="t" r="r" b="b"/>
              <a:pathLst>
                <a:path w="62129" h="73142" extrusionOk="0">
                  <a:moveTo>
                    <a:pt x="13791" y="1"/>
                  </a:moveTo>
                  <a:cubicBezTo>
                    <a:pt x="16841" y="1288"/>
                    <a:pt x="21060" y="7794"/>
                    <a:pt x="21060" y="7794"/>
                  </a:cubicBezTo>
                  <a:cubicBezTo>
                    <a:pt x="9919" y="3104"/>
                    <a:pt x="2176" y="2807"/>
                    <a:pt x="393" y="2807"/>
                  </a:cubicBezTo>
                  <a:cubicBezTo>
                    <a:pt x="134" y="2807"/>
                    <a:pt x="0" y="2813"/>
                    <a:pt x="0" y="2813"/>
                  </a:cubicBezTo>
                  <a:cubicBezTo>
                    <a:pt x="31140" y="9573"/>
                    <a:pt x="43627" y="28447"/>
                    <a:pt x="43627" y="28464"/>
                  </a:cubicBezTo>
                  <a:cubicBezTo>
                    <a:pt x="35974" y="23848"/>
                    <a:pt x="30959" y="23316"/>
                    <a:pt x="29054" y="23316"/>
                  </a:cubicBezTo>
                  <a:cubicBezTo>
                    <a:pt x="28484" y="23316"/>
                    <a:pt x="28193" y="23364"/>
                    <a:pt x="28193" y="23364"/>
                  </a:cubicBezTo>
                  <a:cubicBezTo>
                    <a:pt x="35461" y="24245"/>
                    <a:pt x="41967" y="29463"/>
                    <a:pt x="41967" y="29463"/>
                  </a:cubicBezTo>
                  <a:lnTo>
                    <a:pt x="34190" y="30870"/>
                  </a:lnTo>
                  <a:lnTo>
                    <a:pt x="44525" y="31005"/>
                  </a:lnTo>
                  <a:lnTo>
                    <a:pt x="46948" y="33038"/>
                  </a:lnTo>
                  <a:cubicBezTo>
                    <a:pt x="50658" y="36867"/>
                    <a:pt x="57537" y="57910"/>
                    <a:pt x="57537" y="57910"/>
                  </a:cubicBezTo>
                  <a:cubicBezTo>
                    <a:pt x="53335" y="52421"/>
                    <a:pt x="47084" y="48355"/>
                    <a:pt x="47083" y="48354"/>
                  </a:cubicBezTo>
                  <a:lnTo>
                    <a:pt x="47083" y="48354"/>
                  </a:lnTo>
                  <a:cubicBezTo>
                    <a:pt x="49252" y="50387"/>
                    <a:pt x="58807" y="64161"/>
                    <a:pt x="58807" y="64161"/>
                  </a:cubicBezTo>
                  <a:lnTo>
                    <a:pt x="59333" y="72209"/>
                  </a:lnTo>
                  <a:cubicBezTo>
                    <a:pt x="59912" y="72816"/>
                    <a:pt x="60726" y="73142"/>
                    <a:pt x="61558" y="73142"/>
                  </a:cubicBezTo>
                  <a:cubicBezTo>
                    <a:pt x="61748" y="73142"/>
                    <a:pt x="61939" y="73125"/>
                    <a:pt x="62128" y="73090"/>
                  </a:cubicBezTo>
                  <a:cubicBezTo>
                    <a:pt x="61620" y="59570"/>
                    <a:pt x="56893" y="49116"/>
                    <a:pt x="56893" y="49116"/>
                  </a:cubicBezTo>
                  <a:cubicBezTo>
                    <a:pt x="57401" y="46304"/>
                    <a:pt x="57537" y="42729"/>
                    <a:pt x="57537" y="42729"/>
                  </a:cubicBezTo>
                  <a:cubicBezTo>
                    <a:pt x="60857" y="32666"/>
                    <a:pt x="59706" y="28956"/>
                    <a:pt x="59705" y="28955"/>
                  </a:cubicBezTo>
                  <a:lnTo>
                    <a:pt x="59705" y="28955"/>
                  </a:lnTo>
                  <a:cubicBezTo>
                    <a:pt x="59180" y="33546"/>
                    <a:pt x="57283" y="38138"/>
                    <a:pt x="57283" y="38138"/>
                  </a:cubicBezTo>
                  <a:cubicBezTo>
                    <a:pt x="56639" y="31768"/>
                    <a:pt x="53962" y="24755"/>
                    <a:pt x="53962" y="24753"/>
                  </a:cubicBezTo>
                  <a:lnTo>
                    <a:pt x="53962" y="24753"/>
                  </a:lnTo>
                  <a:cubicBezTo>
                    <a:pt x="54995" y="29734"/>
                    <a:pt x="55622" y="44661"/>
                    <a:pt x="55622" y="44661"/>
                  </a:cubicBezTo>
                  <a:cubicBezTo>
                    <a:pt x="52183" y="35732"/>
                    <a:pt x="45542" y="27176"/>
                    <a:pt x="45542" y="27176"/>
                  </a:cubicBezTo>
                  <a:cubicBezTo>
                    <a:pt x="42746" y="11878"/>
                    <a:pt x="38155" y="6761"/>
                    <a:pt x="38155" y="6761"/>
                  </a:cubicBezTo>
                  <a:lnTo>
                    <a:pt x="38155" y="6761"/>
                  </a:lnTo>
                  <a:cubicBezTo>
                    <a:pt x="39934" y="10471"/>
                    <a:pt x="43254" y="24110"/>
                    <a:pt x="43254" y="24110"/>
                  </a:cubicBezTo>
                  <a:cubicBezTo>
                    <a:pt x="37003" y="16214"/>
                    <a:pt x="25007" y="9709"/>
                    <a:pt x="25007" y="9709"/>
                  </a:cubicBezTo>
                  <a:cubicBezTo>
                    <a:pt x="19264" y="1407"/>
                    <a:pt x="13792" y="1"/>
                    <a:pt x="13791" y="1"/>
                  </a:cubicBez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 flipH="1">
              <a:off x="8863753" y="118563"/>
              <a:ext cx="164375" cy="158850"/>
            </a:xfrm>
            <a:custGeom>
              <a:avLst/>
              <a:gdLst/>
              <a:ahLst/>
              <a:cxnLst/>
              <a:rect l="l" t="t" r="r" b="b"/>
              <a:pathLst>
                <a:path w="6575" h="6354" extrusionOk="0">
                  <a:moveTo>
                    <a:pt x="5202" y="0"/>
                  </a:moveTo>
                  <a:lnTo>
                    <a:pt x="3287" y="1999"/>
                  </a:lnTo>
                  <a:lnTo>
                    <a:pt x="1068" y="949"/>
                  </a:lnTo>
                  <a:lnTo>
                    <a:pt x="2118" y="2745"/>
                  </a:lnTo>
                  <a:lnTo>
                    <a:pt x="1" y="3388"/>
                  </a:lnTo>
                  <a:lnTo>
                    <a:pt x="2017" y="4015"/>
                  </a:lnTo>
                  <a:lnTo>
                    <a:pt x="1390" y="5608"/>
                  </a:lnTo>
                  <a:lnTo>
                    <a:pt x="1390" y="5608"/>
                  </a:lnTo>
                  <a:lnTo>
                    <a:pt x="3084" y="4541"/>
                  </a:lnTo>
                  <a:lnTo>
                    <a:pt x="4355" y="6353"/>
                  </a:lnTo>
                  <a:lnTo>
                    <a:pt x="4456" y="4439"/>
                  </a:lnTo>
                  <a:lnTo>
                    <a:pt x="6574" y="4659"/>
                  </a:lnTo>
                  <a:lnTo>
                    <a:pt x="6574" y="4659"/>
                  </a:lnTo>
                  <a:lnTo>
                    <a:pt x="4236" y="2745"/>
                  </a:lnTo>
                  <a:lnTo>
                    <a:pt x="520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 flipH="1">
              <a:off x="8664815" y="855738"/>
              <a:ext cx="38975" cy="38575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 flipH="1">
              <a:off x="8381865" y="476800"/>
              <a:ext cx="39000" cy="39000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780" y="1"/>
                  </a:moveTo>
                  <a:cubicBezTo>
                    <a:pt x="356" y="1"/>
                    <a:pt x="0" y="340"/>
                    <a:pt x="0" y="780"/>
                  </a:cubicBezTo>
                  <a:cubicBezTo>
                    <a:pt x="0" y="1204"/>
                    <a:pt x="356" y="1559"/>
                    <a:pt x="780" y="1559"/>
                  </a:cubicBezTo>
                  <a:cubicBezTo>
                    <a:pt x="1220" y="1559"/>
                    <a:pt x="1559" y="1204"/>
                    <a:pt x="1559" y="780"/>
                  </a:cubicBezTo>
                  <a:cubicBezTo>
                    <a:pt x="1559" y="340"/>
                    <a:pt x="1220" y="1"/>
                    <a:pt x="780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 flipH="1">
              <a:off x="8661403" y="118575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 flipH="1">
              <a:off x="7737478" y="159650"/>
              <a:ext cx="174525" cy="171375"/>
            </a:xfrm>
            <a:custGeom>
              <a:avLst/>
              <a:gdLst/>
              <a:ahLst/>
              <a:cxnLst/>
              <a:rect l="l" t="t" r="r" b="b"/>
              <a:pathLst>
                <a:path w="6981" h="6855" extrusionOk="0">
                  <a:moveTo>
                    <a:pt x="3482" y="1"/>
                  </a:moveTo>
                  <a:cubicBezTo>
                    <a:pt x="3376" y="1"/>
                    <a:pt x="3270" y="73"/>
                    <a:pt x="3270" y="217"/>
                  </a:cubicBezTo>
                  <a:lnTo>
                    <a:pt x="3270" y="2911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6"/>
                    <a:pt x="1272" y="946"/>
                    <a:pt x="1221" y="946"/>
                  </a:cubicBezTo>
                  <a:cubicBezTo>
                    <a:pt x="1055" y="946"/>
                    <a:pt x="912" y="1158"/>
                    <a:pt x="1068" y="1301"/>
                  </a:cubicBezTo>
                  <a:lnTo>
                    <a:pt x="2609" y="2860"/>
                  </a:lnTo>
                  <a:lnTo>
                    <a:pt x="2982" y="3233"/>
                  </a:lnTo>
                  <a:lnTo>
                    <a:pt x="271" y="3233"/>
                  </a:lnTo>
                  <a:cubicBezTo>
                    <a:pt x="0" y="3233"/>
                    <a:pt x="0" y="3656"/>
                    <a:pt x="271" y="3656"/>
                  </a:cubicBezTo>
                  <a:lnTo>
                    <a:pt x="2982" y="3656"/>
                  </a:lnTo>
                  <a:lnTo>
                    <a:pt x="1627" y="4995"/>
                  </a:lnTo>
                  <a:lnTo>
                    <a:pt x="1068" y="5554"/>
                  </a:lnTo>
                  <a:cubicBezTo>
                    <a:pt x="912" y="5710"/>
                    <a:pt x="1055" y="5926"/>
                    <a:pt x="1222" y="5926"/>
                  </a:cubicBezTo>
                  <a:cubicBezTo>
                    <a:pt x="1273" y="5926"/>
                    <a:pt x="1325" y="5906"/>
                    <a:pt x="1373" y="5859"/>
                  </a:cubicBezTo>
                  <a:lnTo>
                    <a:pt x="2897" y="4317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cubicBezTo>
                    <a:pt x="4151" y="4385"/>
                    <a:pt x="4592" y="4842"/>
                    <a:pt x="5049" y="5300"/>
                  </a:cubicBezTo>
                  <a:lnTo>
                    <a:pt x="5608" y="5859"/>
                  </a:lnTo>
                  <a:cubicBezTo>
                    <a:pt x="5653" y="5900"/>
                    <a:pt x="5702" y="5917"/>
                    <a:pt x="5750" y="5917"/>
                  </a:cubicBezTo>
                  <a:cubicBezTo>
                    <a:pt x="5921" y="5917"/>
                    <a:pt x="6072" y="5699"/>
                    <a:pt x="5913" y="5554"/>
                  </a:cubicBezTo>
                  <a:lnTo>
                    <a:pt x="4371" y="4012"/>
                  </a:lnTo>
                  <a:lnTo>
                    <a:pt x="3999" y="3639"/>
                  </a:lnTo>
                  <a:lnTo>
                    <a:pt x="6693" y="3639"/>
                  </a:lnTo>
                  <a:cubicBezTo>
                    <a:pt x="6981" y="3639"/>
                    <a:pt x="6981" y="3216"/>
                    <a:pt x="6709" y="3216"/>
                  </a:cubicBezTo>
                  <a:lnTo>
                    <a:pt x="3999" y="3216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6"/>
                    <a:pt x="5760" y="946"/>
                  </a:cubicBezTo>
                  <a:cubicBezTo>
                    <a:pt x="5709" y="946"/>
                    <a:pt x="5656" y="966"/>
                    <a:pt x="5608" y="1013"/>
                  </a:cubicBezTo>
                  <a:lnTo>
                    <a:pt x="4066" y="2538"/>
                  </a:lnTo>
                  <a:lnTo>
                    <a:pt x="3694" y="2911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 flipH="1">
              <a:off x="8619028" y="1117000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 flipH="1">
              <a:off x="1023478" y="4663350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 flipH="1">
              <a:off x="8828265" y="130237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 flipH="1">
              <a:off x="298279" y="3745479"/>
              <a:ext cx="164379" cy="179000"/>
            </a:xfrm>
            <a:custGeom>
              <a:avLst/>
              <a:gdLst/>
              <a:ahLst/>
              <a:cxnLst/>
              <a:rect l="l" t="t" r="r" b="b"/>
              <a:pathLst>
                <a:path w="14470" h="15757" extrusionOk="0">
                  <a:moveTo>
                    <a:pt x="5032" y="0"/>
                  </a:moveTo>
                  <a:lnTo>
                    <a:pt x="6049" y="5998"/>
                  </a:lnTo>
                  <a:lnTo>
                    <a:pt x="1" y="10911"/>
                  </a:lnTo>
                  <a:lnTo>
                    <a:pt x="1" y="10911"/>
                  </a:lnTo>
                  <a:lnTo>
                    <a:pt x="6506" y="8624"/>
                  </a:lnTo>
                  <a:lnTo>
                    <a:pt x="6185" y="15757"/>
                  </a:lnTo>
                  <a:lnTo>
                    <a:pt x="8285" y="10013"/>
                  </a:lnTo>
                  <a:lnTo>
                    <a:pt x="12369" y="12758"/>
                  </a:lnTo>
                  <a:lnTo>
                    <a:pt x="9573" y="8488"/>
                  </a:lnTo>
                  <a:lnTo>
                    <a:pt x="14469" y="7726"/>
                  </a:lnTo>
                  <a:lnTo>
                    <a:pt x="9827" y="6896"/>
                  </a:lnTo>
                  <a:lnTo>
                    <a:pt x="13521" y="1864"/>
                  </a:lnTo>
                  <a:lnTo>
                    <a:pt x="8218" y="5879"/>
                  </a:lnTo>
                  <a:lnTo>
                    <a:pt x="503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 flipH="1">
              <a:off x="59884" y="4799097"/>
              <a:ext cx="238391" cy="237602"/>
            </a:xfrm>
            <a:custGeom>
              <a:avLst/>
              <a:gdLst/>
              <a:ahLst/>
              <a:cxnLst/>
              <a:rect l="l" t="t" r="r" b="b"/>
              <a:pathLst>
                <a:path w="10574" h="10539" extrusionOk="0">
                  <a:moveTo>
                    <a:pt x="5135" y="1"/>
                  </a:moveTo>
                  <a:cubicBezTo>
                    <a:pt x="4287" y="1"/>
                    <a:pt x="4220" y="1288"/>
                    <a:pt x="5101" y="1356"/>
                  </a:cubicBezTo>
                  <a:cubicBezTo>
                    <a:pt x="5033" y="2525"/>
                    <a:pt x="4999" y="3711"/>
                    <a:pt x="4999" y="4880"/>
                  </a:cubicBezTo>
                  <a:cubicBezTo>
                    <a:pt x="3966" y="3864"/>
                    <a:pt x="2932" y="2864"/>
                    <a:pt x="1831" y="1915"/>
                  </a:cubicBezTo>
                  <a:lnTo>
                    <a:pt x="1831" y="1915"/>
                  </a:lnTo>
                  <a:cubicBezTo>
                    <a:pt x="2780" y="3017"/>
                    <a:pt x="3779" y="4050"/>
                    <a:pt x="4796" y="5084"/>
                  </a:cubicBezTo>
                  <a:cubicBezTo>
                    <a:pt x="3644" y="5084"/>
                    <a:pt x="2508" y="5117"/>
                    <a:pt x="1356" y="5185"/>
                  </a:cubicBezTo>
                  <a:cubicBezTo>
                    <a:pt x="1324" y="4751"/>
                    <a:pt x="1006" y="4543"/>
                    <a:pt x="686" y="4543"/>
                  </a:cubicBezTo>
                  <a:cubicBezTo>
                    <a:pt x="345" y="4543"/>
                    <a:pt x="1" y="4781"/>
                    <a:pt x="1" y="5236"/>
                  </a:cubicBezTo>
                  <a:cubicBezTo>
                    <a:pt x="1" y="5683"/>
                    <a:pt x="345" y="5917"/>
                    <a:pt x="687" y="5917"/>
                  </a:cubicBezTo>
                  <a:cubicBezTo>
                    <a:pt x="1006" y="5917"/>
                    <a:pt x="1324" y="5712"/>
                    <a:pt x="1356" y="5287"/>
                  </a:cubicBezTo>
                  <a:cubicBezTo>
                    <a:pt x="2508" y="5355"/>
                    <a:pt x="3644" y="5372"/>
                    <a:pt x="4796" y="5372"/>
                  </a:cubicBezTo>
                  <a:cubicBezTo>
                    <a:pt x="3779" y="6405"/>
                    <a:pt x="2763" y="7438"/>
                    <a:pt x="1831" y="8557"/>
                  </a:cubicBezTo>
                  <a:cubicBezTo>
                    <a:pt x="2915" y="7608"/>
                    <a:pt x="3966" y="6608"/>
                    <a:pt x="4999" y="5592"/>
                  </a:cubicBezTo>
                  <a:cubicBezTo>
                    <a:pt x="4999" y="6778"/>
                    <a:pt x="5033" y="7964"/>
                    <a:pt x="5101" y="9133"/>
                  </a:cubicBezTo>
                  <a:cubicBezTo>
                    <a:pt x="4186" y="9200"/>
                    <a:pt x="4254" y="10539"/>
                    <a:pt x="5151" y="10539"/>
                  </a:cubicBezTo>
                  <a:cubicBezTo>
                    <a:pt x="6032" y="10539"/>
                    <a:pt x="6100" y="9200"/>
                    <a:pt x="5185" y="9133"/>
                  </a:cubicBezTo>
                  <a:cubicBezTo>
                    <a:pt x="5253" y="7947"/>
                    <a:pt x="5287" y="6761"/>
                    <a:pt x="5287" y="5575"/>
                  </a:cubicBezTo>
                  <a:cubicBezTo>
                    <a:pt x="6320" y="6591"/>
                    <a:pt x="7354" y="7608"/>
                    <a:pt x="8455" y="8540"/>
                  </a:cubicBezTo>
                  <a:cubicBezTo>
                    <a:pt x="7506" y="7455"/>
                    <a:pt x="6507" y="6405"/>
                    <a:pt x="5490" y="5372"/>
                  </a:cubicBezTo>
                  <a:cubicBezTo>
                    <a:pt x="6659" y="5372"/>
                    <a:pt x="7811" y="5338"/>
                    <a:pt x="8980" y="5270"/>
                  </a:cubicBezTo>
                  <a:cubicBezTo>
                    <a:pt x="9014" y="5669"/>
                    <a:pt x="9336" y="5915"/>
                    <a:pt x="9670" y="5915"/>
                  </a:cubicBezTo>
                  <a:cubicBezTo>
                    <a:pt x="9846" y="5915"/>
                    <a:pt x="10026" y="5846"/>
                    <a:pt x="10166" y="5693"/>
                  </a:cubicBezTo>
                  <a:cubicBezTo>
                    <a:pt x="10573" y="5253"/>
                    <a:pt x="10268" y="4541"/>
                    <a:pt x="9658" y="4541"/>
                  </a:cubicBezTo>
                  <a:lnTo>
                    <a:pt x="9658" y="4558"/>
                  </a:lnTo>
                  <a:cubicBezTo>
                    <a:pt x="9302" y="4558"/>
                    <a:pt x="8997" y="4829"/>
                    <a:pt x="8980" y="5185"/>
                  </a:cubicBezTo>
                  <a:cubicBezTo>
                    <a:pt x="7811" y="5117"/>
                    <a:pt x="6642" y="5100"/>
                    <a:pt x="5490" y="5100"/>
                  </a:cubicBezTo>
                  <a:cubicBezTo>
                    <a:pt x="6507" y="4067"/>
                    <a:pt x="7506" y="3033"/>
                    <a:pt x="8455" y="1915"/>
                  </a:cubicBezTo>
                  <a:lnTo>
                    <a:pt x="8455" y="1915"/>
                  </a:lnTo>
                  <a:cubicBezTo>
                    <a:pt x="7354" y="2864"/>
                    <a:pt x="6320" y="3864"/>
                    <a:pt x="5287" y="4880"/>
                  </a:cubicBezTo>
                  <a:cubicBezTo>
                    <a:pt x="5287" y="3711"/>
                    <a:pt x="5253" y="2525"/>
                    <a:pt x="5185" y="1356"/>
                  </a:cubicBezTo>
                  <a:cubicBezTo>
                    <a:pt x="6066" y="1288"/>
                    <a:pt x="5999" y="1"/>
                    <a:pt x="5135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 flipH="1">
              <a:off x="462665" y="4082313"/>
              <a:ext cx="38975" cy="38575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 flipH="1">
              <a:off x="875903" y="4663350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 flipH="1">
              <a:off x="459253" y="4997925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4"/>
          <p:cNvSpPr txBox="1">
            <a:spLocks noGrp="1"/>
          </p:cNvSpPr>
          <p:nvPr>
            <p:ph type="subTitle" idx="1"/>
          </p:nvPr>
        </p:nvSpPr>
        <p:spPr>
          <a:xfrm>
            <a:off x="715100" y="2895413"/>
            <a:ext cx="2907600" cy="85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14"/>
          <p:cNvSpPr txBox="1">
            <a:spLocks noGrp="1"/>
          </p:cNvSpPr>
          <p:nvPr>
            <p:ph type="title"/>
          </p:nvPr>
        </p:nvSpPr>
        <p:spPr>
          <a:xfrm>
            <a:off x="715100" y="1389488"/>
            <a:ext cx="4008600" cy="1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41" name="Google Shape;341;p14"/>
          <p:cNvGrpSpPr/>
          <p:nvPr/>
        </p:nvGrpSpPr>
        <p:grpSpPr>
          <a:xfrm>
            <a:off x="56737" y="-41563"/>
            <a:ext cx="9024232" cy="5185053"/>
            <a:chOff x="56737" y="-41563"/>
            <a:chExt cx="9024232" cy="5185053"/>
          </a:xfrm>
        </p:grpSpPr>
        <p:sp>
          <p:nvSpPr>
            <p:cNvPr id="342" name="Google Shape;342;p14"/>
            <p:cNvSpPr/>
            <p:nvPr/>
          </p:nvSpPr>
          <p:spPr>
            <a:xfrm rot="-10430542">
              <a:off x="124340" y="14848"/>
              <a:ext cx="1122848" cy="1320893"/>
            </a:xfrm>
            <a:custGeom>
              <a:avLst/>
              <a:gdLst/>
              <a:ahLst/>
              <a:cxnLst/>
              <a:rect l="l" t="t" r="r" b="b"/>
              <a:pathLst>
                <a:path w="58114" h="68364" extrusionOk="0">
                  <a:moveTo>
                    <a:pt x="56182" y="18028"/>
                  </a:moveTo>
                  <a:lnTo>
                    <a:pt x="56182" y="18028"/>
                  </a:lnTo>
                  <a:cubicBezTo>
                    <a:pt x="55724" y="20383"/>
                    <a:pt x="55199" y="22738"/>
                    <a:pt x="54623" y="25093"/>
                  </a:cubicBezTo>
                  <a:lnTo>
                    <a:pt x="54623" y="25110"/>
                  </a:lnTo>
                  <a:cubicBezTo>
                    <a:pt x="53810" y="28413"/>
                    <a:pt x="52895" y="31717"/>
                    <a:pt x="51845" y="34953"/>
                  </a:cubicBezTo>
                  <a:cubicBezTo>
                    <a:pt x="51641" y="35106"/>
                    <a:pt x="51455" y="35241"/>
                    <a:pt x="51252" y="35377"/>
                  </a:cubicBezTo>
                  <a:cubicBezTo>
                    <a:pt x="51048" y="35529"/>
                    <a:pt x="50862" y="35665"/>
                    <a:pt x="50642" y="35800"/>
                  </a:cubicBezTo>
                  <a:lnTo>
                    <a:pt x="50337" y="36003"/>
                  </a:lnTo>
                  <a:lnTo>
                    <a:pt x="50032" y="36190"/>
                  </a:lnTo>
                  <a:cubicBezTo>
                    <a:pt x="49608" y="36410"/>
                    <a:pt x="49168" y="36613"/>
                    <a:pt x="48710" y="36766"/>
                  </a:cubicBezTo>
                  <a:cubicBezTo>
                    <a:pt x="48321" y="36868"/>
                    <a:pt x="47914" y="36952"/>
                    <a:pt x="47507" y="36969"/>
                  </a:cubicBezTo>
                  <a:cubicBezTo>
                    <a:pt x="47609" y="35563"/>
                    <a:pt x="47694" y="34157"/>
                    <a:pt x="47762" y="32751"/>
                  </a:cubicBezTo>
                  <a:cubicBezTo>
                    <a:pt x="47846" y="31056"/>
                    <a:pt x="47880" y="29345"/>
                    <a:pt x="47897" y="27634"/>
                  </a:cubicBezTo>
                  <a:cubicBezTo>
                    <a:pt x="47914" y="25923"/>
                    <a:pt x="47880" y="24229"/>
                    <a:pt x="47812" y="22517"/>
                  </a:cubicBezTo>
                  <a:cubicBezTo>
                    <a:pt x="47778" y="21992"/>
                    <a:pt x="47745" y="21467"/>
                    <a:pt x="47711" y="20925"/>
                  </a:cubicBezTo>
                  <a:lnTo>
                    <a:pt x="47711" y="20925"/>
                  </a:lnTo>
                  <a:cubicBezTo>
                    <a:pt x="48394" y="21096"/>
                    <a:pt x="49092" y="21181"/>
                    <a:pt x="49790" y="21181"/>
                  </a:cubicBezTo>
                  <a:cubicBezTo>
                    <a:pt x="49854" y="21181"/>
                    <a:pt x="49917" y="21180"/>
                    <a:pt x="49981" y="21179"/>
                  </a:cubicBezTo>
                  <a:cubicBezTo>
                    <a:pt x="50879" y="21145"/>
                    <a:pt x="51777" y="20959"/>
                    <a:pt x="52624" y="20637"/>
                  </a:cubicBezTo>
                  <a:cubicBezTo>
                    <a:pt x="53471" y="20298"/>
                    <a:pt x="54267" y="19840"/>
                    <a:pt x="54962" y="19264"/>
                  </a:cubicBezTo>
                  <a:cubicBezTo>
                    <a:pt x="55403" y="18892"/>
                    <a:pt x="55809" y="18485"/>
                    <a:pt x="56182" y="18028"/>
                  </a:cubicBezTo>
                  <a:close/>
                  <a:moveTo>
                    <a:pt x="47067" y="25669"/>
                  </a:moveTo>
                  <a:lnTo>
                    <a:pt x="47067" y="27617"/>
                  </a:lnTo>
                  <a:cubicBezTo>
                    <a:pt x="47067" y="31005"/>
                    <a:pt x="46931" y="34394"/>
                    <a:pt x="46779" y="37782"/>
                  </a:cubicBezTo>
                  <a:cubicBezTo>
                    <a:pt x="46728" y="39087"/>
                    <a:pt x="46660" y="40408"/>
                    <a:pt x="46576" y="41713"/>
                  </a:cubicBezTo>
                  <a:cubicBezTo>
                    <a:pt x="46423" y="41916"/>
                    <a:pt x="46254" y="42103"/>
                    <a:pt x="46101" y="42289"/>
                  </a:cubicBezTo>
                  <a:cubicBezTo>
                    <a:pt x="45779" y="42628"/>
                    <a:pt x="45440" y="42950"/>
                    <a:pt x="45085" y="43238"/>
                  </a:cubicBezTo>
                  <a:cubicBezTo>
                    <a:pt x="44712" y="43526"/>
                    <a:pt x="44322" y="43780"/>
                    <a:pt x="43899" y="43983"/>
                  </a:cubicBezTo>
                  <a:cubicBezTo>
                    <a:pt x="43543" y="44170"/>
                    <a:pt x="43170" y="44322"/>
                    <a:pt x="42797" y="44441"/>
                  </a:cubicBezTo>
                  <a:lnTo>
                    <a:pt x="42374" y="43848"/>
                  </a:lnTo>
                  <a:cubicBezTo>
                    <a:pt x="41815" y="43051"/>
                    <a:pt x="41222" y="42272"/>
                    <a:pt x="40629" y="41476"/>
                  </a:cubicBezTo>
                  <a:cubicBezTo>
                    <a:pt x="40053" y="40680"/>
                    <a:pt x="39443" y="39917"/>
                    <a:pt x="38833" y="39155"/>
                  </a:cubicBezTo>
                  <a:cubicBezTo>
                    <a:pt x="38240" y="38375"/>
                    <a:pt x="37613" y="37630"/>
                    <a:pt x="36986" y="36868"/>
                  </a:cubicBezTo>
                  <a:cubicBezTo>
                    <a:pt x="36427" y="36207"/>
                    <a:pt x="35868" y="35529"/>
                    <a:pt x="35292" y="34885"/>
                  </a:cubicBezTo>
                  <a:lnTo>
                    <a:pt x="35292" y="34885"/>
                  </a:lnTo>
                  <a:cubicBezTo>
                    <a:pt x="35438" y="34891"/>
                    <a:pt x="35585" y="34893"/>
                    <a:pt x="35731" y="34893"/>
                  </a:cubicBezTo>
                  <a:cubicBezTo>
                    <a:pt x="36956" y="34893"/>
                    <a:pt x="38176" y="34703"/>
                    <a:pt x="39341" y="34309"/>
                  </a:cubicBezTo>
                  <a:cubicBezTo>
                    <a:pt x="40070" y="34072"/>
                    <a:pt x="40781" y="33750"/>
                    <a:pt x="41442" y="33344"/>
                  </a:cubicBezTo>
                  <a:cubicBezTo>
                    <a:pt x="42086" y="32954"/>
                    <a:pt x="42713" y="32479"/>
                    <a:pt x="43272" y="31954"/>
                  </a:cubicBezTo>
                  <a:cubicBezTo>
                    <a:pt x="44390" y="30887"/>
                    <a:pt x="45322" y="29650"/>
                    <a:pt x="45999" y="28278"/>
                  </a:cubicBezTo>
                  <a:cubicBezTo>
                    <a:pt x="46440" y="27431"/>
                    <a:pt x="46796" y="26567"/>
                    <a:pt x="47067" y="25669"/>
                  </a:cubicBezTo>
                  <a:close/>
                  <a:moveTo>
                    <a:pt x="51692" y="35427"/>
                  </a:moveTo>
                  <a:lnTo>
                    <a:pt x="51692" y="35427"/>
                  </a:lnTo>
                  <a:cubicBezTo>
                    <a:pt x="51472" y="36037"/>
                    <a:pt x="51269" y="36647"/>
                    <a:pt x="51048" y="37257"/>
                  </a:cubicBezTo>
                  <a:lnTo>
                    <a:pt x="50777" y="38003"/>
                  </a:lnTo>
                  <a:cubicBezTo>
                    <a:pt x="50693" y="38257"/>
                    <a:pt x="50591" y="38494"/>
                    <a:pt x="50489" y="38731"/>
                  </a:cubicBezTo>
                  <a:cubicBezTo>
                    <a:pt x="50303" y="39222"/>
                    <a:pt x="50116" y="39714"/>
                    <a:pt x="49913" y="40205"/>
                  </a:cubicBezTo>
                  <a:lnTo>
                    <a:pt x="49269" y="41628"/>
                  </a:lnTo>
                  <a:lnTo>
                    <a:pt x="48575" y="43051"/>
                  </a:lnTo>
                  <a:cubicBezTo>
                    <a:pt x="47914" y="44322"/>
                    <a:pt x="47185" y="45576"/>
                    <a:pt x="46389" y="46779"/>
                  </a:cubicBezTo>
                  <a:cubicBezTo>
                    <a:pt x="46864" y="43814"/>
                    <a:pt x="47185" y="40815"/>
                    <a:pt x="47440" y="37833"/>
                  </a:cubicBezTo>
                  <a:cubicBezTo>
                    <a:pt x="47473" y="37562"/>
                    <a:pt x="47490" y="37291"/>
                    <a:pt x="47507" y="37037"/>
                  </a:cubicBezTo>
                  <a:cubicBezTo>
                    <a:pt x="47741" y="37093"/>
                    <a:pt x="47979" y="37118"/>
                    <a:pt x="48217" y="37118"/>
                  </a:cubicBezTo>
                  <a:cubicBezTo>
                    <a:pt x="48411" y="37118"/>
                    <a:pt x="48605" y="37101"/>
                    <a:pt x="48795" y="37071"/>
                  </a:cubicBezTo>
                  <a:cubicBezTo>
                    <a:pt x="49303" y="36969"/>
                    <a:pt x="49795" y="36800"/>
                    <a:pt x="50252" y="36546"/>
                  </a:cubicBezTo>
                  <a:cubicBezTo>
                    <a:pt x="50693" y="36291"/>
                    <a:pt x="51099" y="35987"/>
                    <a:pt x="51472" y="35631"/>
                  </a:cubicBezTo>
                  <a:cubicBezTo>
                    <a:pt x="51557" y="35563"/>
                    <a:pt x="51624" y="35495"/>
                    <a:pt x="51692" y="35427"/>
                  </a:cubicBezTo>
                  <a:close/>
                  <a:moveTo>
                    <a:pt x="46542" y="42204"/>
                  </a:moveTo>
                  <a:cubicBezTo>
                    <a:pt x="46457" y="43780"/>
                    <a:pt x="46355" y="45373"/>
                    <a:pt x="46254" y="46965"/>
                  </a:cubicBezTo>
                  <a:cubicBezTo>
                    <a:pt x="45949" y="47389"/>
                    <a:pt x="45661" y="47812"/>
                    <a:pt x="45356" y="48219"/>
                  </a:cubicBezTo>
                  <a:lnTo>
                    <a:pt x="45339" y="48219"/>
                  </a:lnTo>
                  <a:cubicBezTo>
                    <a:pt x="44542" y="46948"/>
                    <a:pt x="43712" y="45728"/>
                    <a:pt x="42848" y="44525"/>
                  </a:cubicBezTo>
                  <a:cubicBezTo>
                    <a:pt x="43255" y="44525"/>
                    <a:pt x="43645" y="44441"/>
                    <a:pt x="44034" y="44305"/>
                  </a:cubicBezTo>
                  <a:lnTo>
                    <a:pt x="44204" y="44254"/>
                  </a:lnTo>
                  <a:cubicBezTo>
                    <a:pt x="44271" y="44220"/>
                    <a:pt x="44322" y="44204"/>
                    <a:pt x="44373" y="44170"/>
                  </a:cubicBezTo>
                  <a:lnTo>
                    <a:pt x="44712" y="44000"/>
                  </a:lnTo>
                  <a:cubicBezTo>
                    <a:pt x="44932" y="43882"/>
                    <a:pt x="45135" y="43746"/>
                    <a:pt x="45339" y="43577"/>
                  </a:cubicBezTo>
                  <a:cubicBezTo>
                    <a:pt x="45728" y="43272"/>
                    <a:pt x="46067" y="42916"/>
                    <a:pt x="46355" y="42492"/>
                  </a:cubicBezTo>
                  <a:cubicBezTo>
                    <a:pt x="46423" y="42408"/>
                    <a:pt x="46474" y="42306"/>
                    <a:pt x="46542" y="42204"/>
                  </a:cubicBezTo>
                  <a:close/>
                  <a:moveTo>
                    <a:pt x="38782" y="40425"/>
                  </a:moveTo>
                  <a:lnTo>
                    <a:pt x="40019" y="41967"/>
                  </a:lnTo>
                  <a:cubicBezTo>
                    <a:pt x="40629" y="42730"/>
                    <a:pt x="41239" y="43492"/>
                    <a:pt x="41866" y="44254"/>
                  </a:cubicBezTo>
                  <a:cubicBezTo>
                    <a:pt x="42984" y="45610"/>
                    <a:pt x="44119" y="46965"/>
                    <a:pt x="45305" y="48304"/>
                  </a:cubicBezTo>
                  <a:lnTo>
                    <a:pt x="45254" y="48371"/>
                  </a:lnTo>
                  <a:cubicBezTo>
                    <a:pt x="44780" y="48981"/>
                    <a:pt x="44288" y="49574"/>
                    <a:pt x="43763" y="50133"/>
                  </a:cubicBezTo>
                  <a:cubicBezTo>
                    <a:pt x="41713" y="50709"/>
                    <a:pt x="39646" y="51150"/>
                    <a:pt x="37562" y="51540"/>
                  </a:cubicBezTo>
                  <a:lnTo>
                    <a:pt x="36664" y="51709"/>
                  </a:lnTo>
                  <a:lnTo>
                    <a:pt x="35766" y="51845"/>
                  </a:lnTo>
                  <a:lnTo>
                    <a:pt x="34868" y="51997"/>
                  </a:lnTo>
                  <a:cubicBezTo>
                    <a:pt x="34580" y="52048"/>
                    <a:pt x="34275" y="52082"/>
                    <a:pt x="33970" y="52116"/>
                  </a:cubicBezTo>
                  <a:cubicBezTo>
                    <a:pt x="33377" y="52200"/>
                    <a:pt x="32768" y="52302"/>
                    <a:pt x="32175" y="52370"/>
                  </a:cubicBezTo>
                  <a:lnTo>
                    <a:pt x="30362" y="52556"/>
                  </a:lnTo>
                  <a:cubicBezTo>
                    <a:pt x="30040" y="52590"/>
                    <a:pt x="29735" y="52624"/>
                    <a:pt x="29396" y="52658"/>
                  </a:cubicBezTo>
                  <a:cubicBezTo>
                    <a:pt x="30277" y="52319"/>
                    <a:pt x="31107" y="51912"/>
                    <a:pt x="31903" y="51438"/>
                  </a:cubicBezTo>
                  <a:cubicBezTo>
                    <a:pt x="32564" y="51014"/>
                    <a:pt x="33208" y="50540"/>
                    <a:pt x="33801" y="50015"/>
                  </a:cubicBezTo>
                  <a:cubicBezTo>
                    <a:pt x="35580" y="48422"/>
                    <a:pt x="36952" y="46440"/>
                    <a:pt x="37799" y="44204"/>
                  </a:cubicBezTo>
                  <a:cubicBezTo>
                    <a:pt x="38274" y="42984"/>
                    <a:pt x="38613" y="41713"/>
                    <a:pt x="38782" y="40425"/>
                  </a:cubicBezTo>
                  <a:close/>
                  <a:moveTo>
                    <a:pt x="43577" y="50354"/>
                  </a:moveTo>
                  <a:lnTo>
                    <a:pt x="43577" y="50354"/>
                  </a:lnTo>
                  <a:cubicBezTo>
                    <a:pt x="41340" y="52793"/>
                    <a:pt x="38647" y="54826"/>
                    <a:pt x="35817" y="56571"/>
                  </a:cubicBezTo>
                  <a:lnTo>
                    <a:pt x="35817" y="56555"/>
                  </a:lnTo>
                  <a:cubicBezTo>
                    <a:pt x="35377" y="56843"/>
                    <a:pt x="34919" y="57114"/>
                    <a:pt x="34462" y="57368"/>
                  </a:cubicBezTo>
                  <a:lnTo>
                    <a:pt x="34055" y="57588"/>
                  </a:lnTo>
                  <a:cubicBezTo>
                    <a:pt x="34377" y="57131"/>
                    <a:pt x="34614" y="56622"/>
                    <a:pt x="34801" y="56080"/>
                  </a:cubicBezTo>
                  <a:cubicBezTo>
                    <a:pt x="34987" y="55487"/>
                    <a:pt x="35122" y="54894"/>
                    <a:pt x="35190" y="54284"/>
                  </a:cubicBezTo>
                  <a:cubicBezTo>
                    <a:pt x="35241" y="53759"/>
                    <a:pt x="35258" y="53234"/>
                    <a:pt x="35224" y="52709"/>
                  </a:cubicBezTo>
                  <a:cubicBezTo>
                    <a:pt x="36054" y="52556"/>
                    <a:pt x="36885" y="52387"/>
                    <a:pt x="37698" y="52183"/>
                  </a:cubicBezTo>
                  <a:cubicBezTo>
                    <a:pt x="39697" y="51726"/>
                    <a:pt x="41662" y="51116"/>
                    <a:pt x="43577" y="50354"/>
                  </a:cubicBezTo>
                  <a:close/>
                  <a:moveTo>
                    <a:pt x="35156" y="52742"/>
                  </a:moveTo>
                  <a:cubicBezTo>
                    <a:pt x="35055" y="53251"/>
                    <a:pt x="34953" y="53742"/>
                    <a:pt x="34851" y="54250"/>
                  </a:cubicBezTo>
                  <a:cubicBezTo>
                    <a:pt x="34716" y="54826"/>
                    <a:pt x="34563" y="55402"/>
                    <a:pt x="34377" y="55962"/>
                  </a:cubicBezTo>
                  <a:cubicBezTo>
                    <a:pt x="34208" y="56521"/>
                    <a:pt x="33970" y="57063"/>
                    <a:pt x="33682" y="57571"/>
                  </a:cubicBezTo>
                  <a:cubicBezTo>
                    <a:pt x="33598" y="57707"/>
                    <a:pt x="33513" y="57842"/>
                    <a:pt x="33411" y="57978"/>
                  </a:cubicBezTo>
                  <a:cubicBezTo>
                    <a:pt x="33293" y="58045"/>
                    <a:pt x="33191" y="58096"/>
                    <a:pt x="33072" y="58164"/>
                  </a:cubicBezTo>
                  <a:lnTo>
                    <a:pt x="31683" y="58893"/>
                  </a:lnTo>
                  <a:lnTo>
                    <a:pt x="30989" y="59265"/>
                  </a:lnTo>
                  <a:lnTo>
                    <a:pt x="30277" y="59604"/>
                  </a:lnTo>
                  <a:lnTo>
                    <a:pt x="28837" y="60299"/>
                  </a:lnTo>
                  <a:cubicBezTo>
                    <a:pt x="28362" y="60536"/>
                    <a:pt x="27871" y="60722"/>
                    <a:pt x="27397" y="60943"/>
                  </a:cubicBezTo>
                  <a:lnTo>
                    <a:pt x="25957" y="61603"/>
                  </a:lnTo>
                  <a:cubicBezTo>
                    <a:pt x="25465" y="61807"/>
                    <a:pt x="24974" y="62010"/>
                    <a:pt x="24500" y="62213"/>
                  </a:cubicBezTo>
                  <a:lnTo>
                    <a:pt x="23026" y="62823"/>
                  </a:lnTo>
                  <a:lnTo>
                    <a:pt x="21552" y="63399"/>
                  </a:lnTo>
                  <a:cubicBezTo>
                    <a:pt x="21094" y="63569"/>
                    <a:pt x="20654" y="63738"/>
                    <a:pt x="20213" y="63907"/>
                  </a:cubicBezTo>
                  <a:cubicBezTo>
                    <a:pt x="20755" y="63467"/>
                    <a:pt x="21247" y="62976"/>
                    <a:pt x="21670" y="62417"/>
                  </a:cubicBezTo>
                  <a:cubicBezTo>
                    <a:pt x="22314" y="61569"/>
                    <a:pt x="22805" y="60621"/>
                    <a:pt x="23144" y="59604"/>
                  </a:cubicBezTo>
                  <a:cubicBezTo>
                    <a:pt x="23500" y="58588"/>
                    <a:pt x="23703" y="57554"/>
                    <a:pt x="23788" y="56487"/>
                  </a:cubicBezTo>
                  <a:cubicBezTo>
                    <a:pt x="23856" y="55555"/>
                    <a:pt x="23822" y="54623"/>
                    <a:pt x="23686" y="53708"/>
                  </a:cubicBezTo>
                  <a:cubicBezTo>
                    <a:pt x="24110" y="53708"/>
                    <a:pt x="24534" y="53725"/>
                    <a:pt x="24940" y="53725"/>
                  </a:cubicBezTo>
                  <a:lnTo>
                    <a:pt x="26770" y="53674"/>
                  </a:lnTo>
                  <a:lnTo>
                    <a:pt x="27702" y="53640"/>
                  </a:lnTo>
                  <a:lnTo>
                    <a:pt x="28617" y="53573"/>
                  </a:lnTo>
                  <a:cubicBezTo>
                    <a:pt x="29227" y="53522"/>
                    <a:pt x="29836" y="53488"/>
                    <a:pt x="30446" y="53420"/>
                  </a:cubicBezTo>
                  <a:cubicBezTo>
                    <a:pt x="32022" y="53251"/>
                    <a:pt x="33598" y="53031"/>
                    <a:pt x="35156" y="52742"/>
                  </a:cubicBezTo>
                  <a:close/>
                  <a:moveTo>
                    <a:pt x="18265" y="53403"/>
                  </a:moveTo>
                  <a:lnTo>
                    <a:pt x="18536" y="53420"/>
                  </a:lnTo>
                  <a:lnTo>
                    <a:pt x="18993" y="53488"/>
                  </a:lnTo>
                  <a:lnTo>
                    <a:pt x="19451" y="53522"/>
                  </a:lnTo>
                  <a:cubicBezTo>
                    <a:pt x="20671" y="53590"/>
                    <a:pt x="21890" y="53708"/>
                    <a:pt x="23127" y="53708"/>
                  </a:cubicBezTo>
                  <a:lnTo>
                    <a:pt x="23636" y="53708"/>
                  </a:lnTo>
                  <a:cubicBezTo>
                    <a:pt x="23653" y="54623"/>
                    <a:pt x="23585" y="55538"/>
                    <a:pt x="23466" y="56453"/>
                  </a:cubicBezTo>
                  <a:cubicBezTo>
                    <a:pt x="23331" y="57469"/>
                    <a:pt x="23093" y="58486"/>
                    <a:pt x="22772" y="59452"/>
                  </a:cubicBezTo>
                  <a:cubicBezTo>
                    <a:pt x="22602" y="59943"/>
                    <a:pt x="22399" y="60417"/>
                    <a:pt x="22179" y="60875"/>
                  </a:cubicBezTo>
                  <a:cubicBezTo>
                    <a:pt x="21958" y="61349"/>
                    <a:pt x="21704" y="61790"/>
                    <a:pt x="21416" y="62213"/>
                  </a:cubicBezTo>
                  <a:cubicBezTo>
                    <a:pt x="20959" y="62874"/>
                    <a:pt x="20450" y="63484"/>
                    <a:pt x="19874" y="64026"/>
                  </a:cubicBezTo>
                  <a:lnTo>
                    <a:pt x="18570" y="64467"/>
                  </a:lnTo>
                  <a:lnTo>
                    <a:pt x="17824" y="64738"/>
                  </a:lnTo>
                  <a:cubicBezTo>
                    <a:pt x="17570" y="64822"/>
                    <a:pt x="17316" y="64890"/>
                    <a:pt x="17079" y="64975"/>
                  </a:cubicBezTo>
                  <a:lnTo>
                    <a:pt x="15554" y="65449"/>
                  </a:lnTo>
                  <a:cubicBezTo>
                    <a:pt x="15046" y="65602"/>
                    <a:pt x="14538" y="65737"/>
                    <a:pt x="14029" y="65873"/>
                  </a:cubicBezTo>
                  <a:cubicBezTo>
                    <a:pt x="13521" y="66025"/>
                    <a:pt x="13013" y="66161"/>
                    <a:pt x="12504" y="66296"/>
                  </a:cubicBezTo>
                  <a:lnTo>
                    <a:pt x="10963" y="66703"/>
                  </a:lnTo>
                  <a:lnTo>
                    <a:pt x="9421" y="67059"/>
                  </a:lnTo>
                  <a:cubicBezTo>
                    <a:pt x="9251" y="67093"/>
                    <a:pt x="9065" y="67127"/>
                    <a:pt x="8896" y="67160"/>
                  </a:cubicBezTo>
                  <a:cubicBezTo>
                    <a:pt x="9912" y="66703"/>
                    <a:pt x="10878" y="66127"/>
                    <a:pt x="11776" y="65449"/>
                  </a:cubicBezTo>
                  <a:cubicBezTo>
                    <a:pt x="12403" y="64975"/>
                    <a:pt x="12996" y="64450"/>
                    <a:pt x="13538" y="63874"/>
                  </a:cubicBezTo>
                  <a:cubicBezTo>
                    <a:pt x="14080" y="63315"/>
                    <a:pt x="14588" y="62705"/>
                    <a:pt x="15063" y="62061"/>
                  </a:cubicBezTo>
                  <a:cubicBezTo>
                    <a:pt x="15978" y="60790"/>
                    <a:pt x="16706" y="59384"/>
                    <a:pt x="17265" y="57910"/>
                  </a:cubicBezTo>
                  <a:cubicBezTo>
                    <a:pt x="17807" y="56453"/>
                    <a:pt x="18146" y="54945"/>
                    <a:pt x="18265" y="53403"/>
                  </a:cubicBezTo>
                  <a:close/>
                  <a:moveTo>
                    <a:pt x="57927" y="1"/>
                  </a:moveTo>
                  <a:cubicBezTo>
                    <a:pt x="57995" y="1322"/>
                    <a:pt x="57995" y="2661"/>
                    <a:pt x="57944" y="3982"/>
                  </a:cubicBezTo>
                  <a:cubicBezTo>
                    <a:pt x="57724" y="4423"/>
                    <a:pt x="57469" y="4863"/>
                    <a:pt x="57198" y="5287"/>
                  </a:cubicBezTo>
                  <a:cubicBezTo>
                    <a:pt x="56860" y="5812"/>
                    <a:pt x="56504" y="6320"/>
                    <a:pt x="56114" y="6812"/>
                  </a:cubicBezTo>
                  <a:cubicBezTo>
                    <a:pt x="55352" y="7794"/>
                    <a:pt x="54454" y="8675"/>
                    <a:pt x="53471" y="9438"/>
                  </a:cubicBezTo>
                  <a:cubicBezTo>
                    <a:pt x="52980" y="9828"/>
                    <a:pt x="52455" y="10166"/>
                    <a:pt x="51929" y="10488"/>
                  </a:cubicBezTo>
                  <a:cubicBezTo>
                    <a:pt x="51387" y="10793"/>
                    <a:pt x="50828" y="11064"/>
                    <a:pt x="50252" y="11302"/>
                  </a:cubicBezTo>
                  <a:cubicBezTo>
                    <a:pt x="49083" y="11759"/>
                    <a:pt x="47880" y="12081"/>
                    <a:pt x="46643" y="12250"/>
                  </a:cubicBezTo>
                  <a:cubicBezTo>
                    <a:pt x="47914" y="12233"/>
                    <a:pt x="49168" y="12030"/>
                    <a:pt x="50371" y="11606"/>
                  </a:cubicBezTo>
                  <a:cubicBezTo>
                    <a:pt x="50964" y="11403"/>
                    <a:pt x="51557" y="11132"/>
                    <a:pt x="52116" y="10827"/>
                  </a:cubicBezTo>
                  <a:cubicBezTo>
                    <a:pt x="53810" y="9895"/>
                    <a:pt x="55250" y="8608"/>
                    <a:pt x="56351" y="7015"/>
                  </a:cubicBezTo>
                  <a:cubicBezTo>
                    <a:pt x="56995" y="6134"/>
                    <a:pt x="57520" y="5168"/>
                    <a:pt x="57927" y="4135"/>
                  </a:cubicBezTo>
                  <a:lnTo>
                    <a:pt x="57927" y="4135"/>
                  </a:lnTo>
                  <a:cubicBezTo>
                    <a:pt x="57808" y="6998"/>
                    <a:pt x="57520" y="9828"/>
                    <a:pt x="57080" y="12657"/>
                  </a:cubicBezTo>
                  <a:cubicBezTo>
                    <a:pt x="56843" y="14351"/>
                    <a:pt x="56555" y="16045"/>
                    <a:pt x="56233" y="17740"/>
                  </a:cubicBezTo>
                  <a:cubicBezTo>
                    <a:pt x="55775" y="18197"/>
                    <a:pt x="55284" y="18621"/>
                    <a:pt x="54759" y="18993"/>
                  </a:cubicBezTo>
                  <a:cubicBezTo>
                    <a:pt x="54047" y="19502"/>
                    <a:pt x="53285" y="19908"/>
                    <a:pt x="52471" y="20230"/>
                  </a:cubicBezTo>
                  <a:cubicBezTo>
                    <a:pt x="51675" y="20535"/>
                    <a:pt x="50828" y="20738"/>
                    <a:pt x="49964" y="20823"/>
                  </a:cubicBezTo>
                  <a:cubicBezTo>
                    <a:pt x="49591" y="20857"/>
                    <a:pt x="49214" y="20874"/>
                    <a:pt x="48837" y="20874"/>
                  </a:cubicBezTo>
                  <a:cubicBezTo>
                    <a:pt x="48460" y="20874"/>
                    <a:pt x="48083" y="20857"/>
                    <a:pt x="47711" y="20823"/>
                  </a:cubicBezTo>
                  <a:cubicBezTo>
                    <a:pt x="47643" y="19688"/>
                    <a:pt x="47558" y="18536"/>
                    <a:pt x="47423" y="17401"/>
                  </a:cubicBezTo>
                  <a:cubicBezTo>
                    <a:pt x="47253" y="15707"/>
                    <a:pt x="46982" y="14012"/>
                    <a:pt x="46660" y="12335"/>
                  </a:cubicBezTo>
                  <a:cubicBezTo>
                    <a:pt x="46660" y="12301"/>
                    <a:pt x="46643" y="12284"/>
                    <a:pt x="46643" y="12250"/>
                  </a:cubicBezTo>
                  <a:cubicBezTo>
                    <a:pt x="46304" y="10607"/>
                    <a:pt x="45864" y="8980"/>
                    <a:pt x="45288" y="7405"/>
                  </a:cubicBezTo>
                  <a:lnTo>
                    <a:pt x="45288" y="7405"/>
                  </a:lnTo>
                  <a:cubicBezTo>
                    <a:pt x="45695" y="9048"/>
                    <a:pt x="46016" y="10725"/>
                    <a:pt x="46237" y="12403"/>
                  </a:cubicBezTo>
                  <a:cubicBezTo>
                    <a:pt x="46474" y="14080"/>
                    <a:pt x="46643" y="15774"/>
                    <a:pt x="46762" y="17452"/>
                  </a:cubicBezTo>
                  <a:cubicBezTo>
                    <a:pt x="46881" y="19146"/>
                    <a:pt x="46965" y="20840"/>
                    <a:pt x="46999" y="22534"/>
                  </a:cubicBezTo>
                  <a:cubicBezTo>
                    <a:pt x="47016" y="23432"/>
                    <a:pt x="47033" y="24330"/>
                    <a:pt x="47050" y="25228"/>
                  </a:cubicBezTo>
                  <a:cubicBezTo>
                    <a:pt x="46931" y="25516"/>
                    <a:pt x="46830" y="25804"/>
                    <a:pt x="46694" y="26109"/>
                  </a:cubicBezTo>
                  <a:cubicBezTo>
                    <a:pt x="46406" y="26787"/>
                    <a:pt x="46084" y="27465"/>
                    <a:pt x="45711" y="28125"/>
                  </a:cubicBezTo>
                  <a:cubicBezTo>
                    <a:pt x="45339" y="28769"/>
                    <a:pt x="44932" y="29396"/>
                    <a:pt x="44475" y="29989"/>
                  </a:cubicBezTo>
                  <a:cubicBezTo>
                    <a:pt x="44034" y="30599"/>
                    <a:pt x="43526" y="31141"/>
                    <a:pt x="42984" y="31649"/>
                  </a:cubicBezTo>
                  <a:cubicBezTo>
                    <a:pt x="41899" y="32683"/>
                    <a:pt x="40629" y="33479"/>
                    <a:pt x="39223" y="34021"/>
                  </a:cubicBezTo>
                  <a:cubicBezTo>
                    <a:pt x="38528" y="34275"/>
                    <a:pt x="37799" y="34479"/>
                    <a:pt x="37071" y="34614"/>
                  </a:cubicBezTo>
                  <a:cubicBezTo>
                    <a:pt x="36698" y="34699"/>
                    <a:pt x="36325" y="34733"/>
                    <a:pt x="35953" y="34784"/>
                  </a:cubicBezTo>
                  <a:cubicBezTo>
                    <a:pt x="35766" y="34817"/>
                    <a:pt x="35580" y="34817"/>
                    <a:pt x="35394" y="34834"/>
                  </a:cubicBezTo>
                  <a:lnTo>
                    <a:pt x="35241" y="34834"/>
                  </a:lnTo>
                  <a:lnTo>
                    <a:pt x="35072" y="34631"/>
                  </a:lnTo>
                  <a:cubicBezTo>
                    <a:pt x="34750" y="34258"/>
                    <a:pt x="34411" y="33886"/>
                    <a:pt x="34072" y="33530"/>
                  </a:cubicBezTo>
                  <a:cubicBezTo>
                    <a:pt x="33750" y="33174"/>
                    <a:pt x="33411" y="32818"/>
                    <a:pt x="33056" y="32479"/>
                  </a:cubicBezTo>
                  <a:cubicBezTo>
                    <a:pt x="32717" y="32141"/>
                    <a:pt x="32378" y="31785"/>
                    <a:pt x="32005" y="31446"/>
                  </a:cubicBezTo>
                  <a:cubicBezTo>
                    <a:pt x="31819" y="31277"/>
                    <a:pt x="31649" y="31107"/>
                    <a:pt x="31446" y="30955"/>
                  </a:cubicBezTo>
                  <a:lnTo>
                    <a:pt x="30870" y="30497"/>
                  </a:lnTo>
                  <a:lnTo>
                    <a:pt x="30870" y="30497"/>
                  </a:lnTo>
                  <a:cubicBezTo>
                    <a:pt x="31192" y="30870"/>
                    <a:pt x="31531" y="31226"/>
                    <a:pt x="31836" y="31615"/>
                  </a:cubicBezTo>
                  <a:cubicBezTo>
                    <a:pt x="31988" y="31802"/>
                    <a:pt x="32141" y="31988"/>
                    <a:pt x="32293" y="32174"/>
                  </a:cubicBezTo>
                  <a:lnTo>
                    <a:pt x="32751" y="32751"/>
                  </a:lnTo>
                  <a:cubicBezTo>
                    <a:pt x="33056" y="33123"/>
                    <a:pt x="33360" y="33513"/>
                    <a:pt x="33665" y="33903"/>
                  </a:cubicBezTo>
                  <a:lnTo>
                    <a:pt x="34563" y="35055"/>
                  </a:lnTo>
                  <a:lnTo>
                    <a:pt x="36359" y="37359"/>
                  </a:lnTo>
                  <a:lnTo>
                    <a:pt x="38172" y="39680"/>
                  </a:lnTo>
                  <a:lnTo>
                    <a:pt x="38697" y="40341"/>
                  </a:lnTo>
                  <a:cubicBezTo>
                    <a:pt x="38596" y="40866"/>
                    <a:pt x="38443" y="41391"/>
                    <a:pt x="38291" y="41899"/>
                  </a:cubicBezTo>
                  <a:cubicBezTo>
                    <a:pt x="38054" y="42645"/>
                    <a:pt x="37782" y="43373"/>
                    <a:pt x="37477" y="44085"/>
                  </a:cubicBezTo>
                  <a:cubicBezTo>
                    <a:pt x="36851" y="45491"/>
                    <a:pt x="36054" y="46830"/>
                    <a:pt x="35089" y="48033"/>
                  </a:cubicBezTo>
                  <a:cubicBezTo>
                    <a:pt x="34614" y="48625"/>
                    <a:pt x="34072" y="49185"/>
                    <a:pt x="33513" y="49710"/>
                  </a:cubicBezTo>
                  <a:cubicBezTo>
                    <a:pt x="32954" y="50235"/>
                    <a:pt x="32344" y="50709"/>
                    <a:pt x="31700" y="51150"/>
                  </a:cubicBezTo>
                  <a:cubicBezTo>
                    <a:pt x="30802" y="51743"/>
                    <a:pt x="29853" y="52268"/>
                    <a:pt x="28871" y="52692"/>
                  </a:cubicBezTo>
                  <a:lnTo>
                    <a:pt x="28549" y="52726"/>
                  </a:lnTo>
                  <a:lnTo>
                    <a:pt x="27651" y="52810"/>
                  </a:lnTo>
                  <a:lnTo>
                    <a:pt x="26736" y="52861"/>
                  </a:lnTo>
                  <a:lnTo>
                    <a:pt x="24923" y="52963"/>
                  </a:lnTo>
                  <a:cubicBezTo>
                    <a:pt x="24330" y="52980"/>
                    <a:pt x="23720" y="52997"/>
                    <a:pt x="23110" y="53031"/>
                  </a:cubicBezTo>
                  <a:lnTo>
                    <a:pt x="22195" y="53064"/>
                  </a:lnTo>
                  <a:lnTo>
                    <a:pt x="21298" y="53064"/>
                  </a:lnTo>
                  <a:lnTo>
                    <a:pt x="19468" y="53081"/>
                  </a:lnTo>
                  <a:lnTo>
                    <a:pt x="18553" y="53081"/>
                  </a:lnTo>
                  <a:lnTo>
                    <a:pt x="17638" y="53064"/>
                  </a:lnTo>
                  <a:lnTo>
                    <a:pt x="15808" y="53064"/>
                  </a:lnTo>
                  <a:cubicBezTo>
                    <a:pt x="16418" y="53149"/>
                    <a:pt x="17028" y="53217"/>
                    <a:pt x="17638" y="53302"/>
                  </a:cubicBezTo>
                  <a:lnTo>
                    <a:pt x="18265" y="53369"/>
                  </a:lnTo>
                  <a:cubicBezTo>
                    <a:pt x="18129" y="54115"/>
                    <a:pt x="17960" y="54860"/>
                    <a:pt x="17740" y="55589"/>
                  </a:cubicBezTo>
                  <a:cubicBezTo>
                    <a:pt x="17519" y="56317"/>
                    <a:pt x="17248" y="57046"/>
                    <a:pt x="16960" y="57774"/>
                  </a:cubicBezTo>
                  <a:cubicBezTo>
                    <a:pt x="16367" y="59198"/>
                    <a:pt x="15605" y="60553"/>
                    <a:pt x="14707" y="61807"/>
                  </a:cubicBezTo>
                  <a:cubicBezTo>
                    <a:pt x="13809" y="63060"/>
                    <a:pt x="12759" y="64196"/>
                    <a:pt x="11573" y="65178"/>
                  </a:cubicBezTo>
                  <a:cubicBezTo>
                    <a:pt x="10607" y="65958"/>
                    <a:pt x="9573" y="66652"/>
                    <a:pt x="8489" y="67228"/>
                  </a:cubicBezTo>
                  <a:lnTo>
                    <a:pt x="7862" y="67364"/>
                  </a:lnTo>
                  <a:cubicBezTo>
                    <a:pt x="7354" y="67465"/>
                    <a:pt x="6829" y="67567"/>
                    <a:pt x="6304" y="67652"/>
                  </a:cubicBezTo>
                  <a:lnTo>
                    <a:pt x="5524" y="67787"/>
                  </a:lnTo>
                  <a:lnTo>
                    <a:pt x="4745" y="67906"/>
                  </a:lnTo>
                  <a:cubicBezTo>
                    <a:pt x="4220" y="67991"/>
                    <a:pt x="3677" y="68041"/>
                    <a:pt x="3169" y="68109"/>
                  </a:cubicBezTo>
                  <a:cubicBezTo>
                    <a:pt x="2119" y="68228"/>
                    <a:pt x="1051" y="68346"/>
                    <a:pt x="1" y="68363"/>
                  </a:cubicBezTo>
                  <a:cubicBezTo>
                    <a:pt x="2119" y="68363"/>
                    <a:pt x="4237" y="68194"/>
                    <a:pt x="6337" y="67872"/>
                  </a:cubicBezTo>
                  <a:cubicBezTo>
                    <a:pt x="6863" y="67804"/>
                    <a:pt x="7388" y="67720"/>
                    <a:pt x="7913" y="67635"/>
                  </a:cubicBezTo>
                  <a:cubicBezTo>
                    <a:pt x="8421" y="67533"/>
                    <a:pt x="8963" y="67465"/>
                    <a:pt x="9472" y="67347"/>
                  </a:cubicBezTo>
                  <a:lnTo>
                    <a:pt x="11047" y="67042"/>
                  </a:lnTo>
                  <a:lnTo>
                    <a:pt x="12589" y="66686"/>
                  </a:lnTo>
                  <a:cubicBezTo>
                    <a:pt x="13114" y="66584"/>
                    <a:pt x="13623" y="66432"/>
                    <a:pt x="14148" y="66296"/>
                  </a:cubicBezTo>
                  <a:cubicBezTo>
                    <a:pt x="14656" y="66161"/>
                    <a:pt x="15164" y="66042"/>
                    <a:pt x="15690" y="65890"/>
                  </a:cubicBezTo>
                  <a:lnTo>
                    <a:pt x="17214" y="65449"/>
                  </a:lnTo>
                  <a:cubicBezTo>
                    <a:pt x="17469" y="65365"/>
                    <a:pt x="17723" y="65297"/>
                    <a:pt x="17977" y="65212"/>
                  </a:cubicBezTo>
                  <a:lnTo>
                    <a:pt x="18739" y="64975"/>
                  </a:lnTo>
                  <a:lnTo>
                    <a:pt x="20247" y="64467"/>
                  </a:lnTo>
                  <a:cubicBezTo>
                    <a:pt x="20755" y="64314"/>
                    <a:pt x="21247" y="64111"/>
                    <a:pt x="21755" y="63941"/>
                  </a:cubicBezTo>
                  <a:lnTo>
                    <a:pt x="23246" y="63399"/>
                  </a:lnTo>
                  <a:lnTo>
                    <a:pt x="24737" y="62806"/>
                  </a:lnTo>
                  <a:cubicBezTo>
                    <a:pt x="25228" y="62620"/>
                    <a:pt x="25719" y="62417"/>
                    <a:pt x="26211" y="62213"/>
                  </a:cubicBezTo>
                  <a:lnTo>
                    <a:pt x="27685" y="61586"/>
                  </a:lnTo>
                  <a:cubicBezTo>
                    <a:pt x="28667" y="61180"/>
                    <a:pt x="29616" y="60705"/>
                    <a:pt x="30582" y="60248"/>
                  </a:cubicBezTo>
                  <a:lnTo>
                    <a:pt x="31310" y="59909"/>
                  </a:lnTo>
                  <a:lnTo>
                    <a:pt x="32022" y="59553"/>
                  </a:lnTo>
                  <a:lnTo>
                    <a:pt x="33445" y="58825"/>
                  </a:lnTo>
                  <a:cubicBezTo>
                    <a:pt x="33920" y="58571"/>
                    <a:pt x="34377" y="58300"/>
                    <a:pt x="34834" y="58045"/>
                  </a:cubicBezTo>
                  <a:cubicBezTo>
                    <a:pt x="35309" y="57791"/>
                    <a:pt x="35766" y="57520"/>
                    <a:pt x="36224" y="57232"/>
                  </a:cubicBezTo>
                  <a:lnTo>
                    <a:pt x="37579" y="56385"/>
                  </a:lnTo>
                  <a:lnTo>
                    <a:pt x="38901" y="55487"/>
                  </a:lnTo>
                  <a:cubicBezTo>
                    <a:pt x="39341" y="55182"/>
                    <a:pt x="39765" y="54843"/>
                    <a:pt x="40188" y="54521"/>
                  </a:cubicBezTo>
                  <a:lnTo>
                    <a:pt x="40832" y="54030"/>
                  </a:lnTo>
                  <a:cubicBezTo>
                    <a:pt x="41035" y="53861"/>
                    <a:pt x="41239" y="53691"/>
                    <a:pt x="41442" y="53505"/>
                  </a:cubicBezTo>
                  <a:cubicBezTo>
                    <a:pt x="43085" y="52133"/>
                    <a:pt x="44576" y="50574"/>
                    <a:pt x="45898" y="48880"/>
                  </a:cubicBezTo>
                  <a:cubicBezTo>
                    <a:pt x="47185" y="47152"/>
                    <a:pt x="48321" y="45339"/>
                    <a:pt x="49286" y="43407"/>
                  </a:cubicBezTo>
                  <a:lnTo>
                    <a:pt x="49981" y="41984"/>
                  </a:lnTo>
                  <a:lnTo>
                    <a:pt x="50642" y="40510"/>
                  </a:lnTo>
                  <a:cubicBezTo>
                    <a:pt x="50862" y="40019"/>
                    <a:pt x="51031" y="39511"/>
                    <a:pt x="51235" y="39019"/>
                  </a:cubicBezTo>
                  <a:cubicBezTo>
                    <a:pt x="51336" y="38782"/>
                    <a:pt x="51438" y="38528"/>
                    <a:pt x="51523" y="38274"/>
                  </a:cubicBezTo>
                  <a:lnTo>
                    <a:pt x="51777" y="37528"/>
                  </a:lnTo>
                  <a:cubicBezTo>
                    <a:pt x="51946" y="37020"/>
                    <a:pt x="52133" y="36512"/>
                    <a:pt x="52302" y="36003"/>
                  </a:cubicBezTo>
                  <a:lnTo>
                    <a:pt x="52776" y="34479"/>
                  </a:lnTo>
                  <a:lnTo>
                    <a:pt x="53014" y="33733"/>
                  </a:lnTo>
                  <a:lnTo>
                    <a:pt x="53234" y="32954"/>
                  </a:lnTo>
                  <a:lnTo>
                    <a:pt x="53674" y="31429"/>
                  </a:lnTo>
                  <a:cubicBezTo>
                    <a:pt x="53962" y="30396"/>
                    <a:pt x="54217" y="29379"/>
                    <a:pt x="54505" y="28346"/>
                  </a:cubicBezTo>
                  <a:lnTo>
                    <a:pt x="55233" y="25245"/>
                  </a:lnTo>
                  <a:cubicBezTo>
                    <a:pt x="56165" y="21094"/>
                    <a:pt x="56927" y="16926"/>
                    <a:pt x="57469" y="12708"/>
                  </a:cubicBezTo>
                  <a:lnTo>
                    <a:pt x="57639" y="11115"/>
                  </a:lnTo>
                  <a:lnTo>
                    <a:pt x="57741" y="10336"/>
                  </a:lnTo>
                  <a:lnTo>
                    <a:pt x="57791" y="9540"/>
                  </a:lnTo>
                  <a:cubicBezTo>
                    <a:pt x="57876" y="8472"/>
                    <a:pt x="57978" y="7422"/>
                    <a:pt x="58012" y="6354"/>
                  </a:cubicBezTo>
                  <a:lnTo>
                    <a:pt x="58079" y="4762"/>
                  </a:lnTo>
                  <a:lnTo>
                    <a:pt x="58079" y="3677"/>
                  </a:lnTo>
                  <a:cubicBezTo>
                    <a:pt x="58079" y="3666"/>
                    <a:pt x="58087" y="3663"/>
                    <a:pt x="58096" y="3657"/>
                  </a:cubicBezTo>
                  <a:lnTo>
                    <a:pt x="58096" y="3657"/>
                  </a:lnTo>
                  <a:lnTo>
                    <a:pt x="58096" y="3677"/>
                  </a:lnTo>
                  <a:lnTo>
                    <a:pt x="58113" y="3644"/>
                  </a:lnTo>
                  <a:lnTo>
                    <a:pt x="58113" y="3644"/>
                  </a:lnTo>
                  <a:cubicBezTo>
                    <a:pt x="58107" y="3649"/>
                    <a:pt x="58102" y="3653"/>
                    <a:pt x="58096" y="3657"/>
                  </a:cubicBezTo>
                  <a:lnTo>
                    <a:pt x="58096" y="3657"/>
                  </a:lnTo>
                  <a:lnTo>
                    <a:pt x="58096" y="3186"/>
                  </a:lnTo>
                  <a:lnTo>
                    <a:pt x="58096" y="2390"/>
                  </a:lnTo>
                  <a:cubicBezTo>
                    <a:pt x="58096" y="2119"/>
                    <a:pt x="58062" y="1848"/>
                    <a:pt x="58046" y="1594"/>
                  </a:cubicBezTo>
                  <a:lnTo>
                    <a:pt x="57927" y="1"/>
                  </a:ln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4"/>
            <p:cNvSpPr/>
            <p:nvPr/>
          </p:nvSpPr>
          <p:spPr>
            <a:xfrm rot="-10541676" flipH="1">
              <a:off x="7869245" y="3785620"/>
              <a:ext cx="1119306" cy="1317715"/>
            </a:xfrm>
            <a:custGeom>
              <a:avLst/>
              <a:gdLst/>
              <a:ahLst/>
              <a:cxnLst/>
              <a:rect l="l" t="t" r="r" b="b"/>
              <a:pathLst>
                <a:path w="62129" h="73142" extrusionOk="0">
                  <a:moveTo>
                    <a:pt x="13791" y="1"/>
                  </a:moveTo>
                  <a:cubicBezTo>
                    <a:pt x="16841" y="1288"/>
                    <a:pt x="21060" y="7794"/>
                    <a:pt x="21060" y="7794"/>
                  </a:cubicBezTo>
                  <a:cubicBezTo>
                    <a:pt x="9919" y="3104"/>
                    <a:pt x="2176" y="2807"/>
                    <a:pt x="393" y="2807"/>
                  </a:cubicBezTo>
                  <a:cubicBezTo>
                    <a:pt x="134" y="2807"/>
                    <a:pt x="0" y="2813"/>
                    <a:pt x="0" y="2813"/>
                  </a:cubicBezTo>
                  <a:cubicBezTo>
                    <a:pt x="31140" y="9573"/>
                    <a:pt x="43627" y="28447"/>
                    <a:pt x="43627" y="28464"/>
                  </a:cubicBezTo>
                  <a:cubicBezTo>
                    <a:pt x="35974" y="23848"/>
                    <a:pt x="30959" y="23316"/>
                    <a:pt x="29054" y="23316"/>
                  </a:cubicBezTo>
                  <a:cubicBezTo>
                    <a:pt x="28484" y="23316"/>
                    <a:pt x="28193" y="23364"/>
                    <a:pt x="28193" y="23364"/>
                  </a:cubicBezTo>
                  <a:cubicBezTo>
                    <a:pt x="35461" y="24245"/>
                    <a:pt x="41967" y="29463"/>
                    <a:pt x="41967" y="29463"/>
                  </a:cubicBezTo>
                  <a:lnTo>
                    <a:pt x="34190" y="30870"/>
                  </a:lnTo>
                  <a:lnTo>
                    <a:pt x="44525" y="31005"/>
                  </a:lnTo>
                  <a:lnTo>
                    <a:pt x="46948" y="33038"/>
                  </a:lnTo>
                  <a:cubicBezTo>
                    <a:pt x="50658" y="36867"/>
                    <a:pt x="57537" y="57910"/>
                    <a:pt x="57537" y="57910"/>
                  </a:cubicBezTo>
                  <a:cubicBezTo>
                    <a:pt x="53335" y="52421"/>
                    <a:pt x="47084" y="48355"/>
                    <a:pt x="47083" y="48354"/>
                  </a:cubicBezTo>
                  <a:lnTo>
                    <a:pt x="47083" y="48354"/>
                  </a:lnTo>
                  <a:cubicBezTo>
                    <a:pt x="49252" y="50387"/>
                    <a:pt x="58807" y="64161"/>
                    <a:pt x="58807" y="64161"/>
                  </a:cubicBezTo>
                  <a:lnTo>
                    <a:pt x="59333" y="72209"/>
                  </a:lnTo>
                  <a:cubicBezTo>
                    <a:pt x="59912" y="72816"/>
                    <a:pt x="60726" y="73142"/>
                    <a:pt x="61558" y="73142"/>
                  </a:cubicBezTo>
                  <a:cubicBezTo>
                    <a:pt x="61748" y="73142"/>
                    <a:pt x="61939" y="73125"/>
                    <a:pt x="62128" y="73090"/>
                  </a:cubicBezTo>
                  <a:cubicBezTo>
                    <a:pt x="61620" y="59570"/>
                    <a:pt x="56893" y="49116"/>
                    <a:pt x="56893" y="49116"/>
                  </a:cubicBezTo>
                  <a:cubicBezTo>
                    <a:pt x="57401" y="46304"/>
                    <a:pt x="57537" y="42729"/>
                    <a:pt x="57537" y="42729"/>
                  </a:cubicBezTo>
                  <a:cubicBezTo>
                    <a:pt x="60857" y="32666"/>
                    <a:pt x="59706" y="28956"/>
                    <a:pt x="59705" y="28955"/>
                  </a:cubicBezTo>
                  <a:lnTo>
                    <a:pt x="59705" y="28955"/>
                  </a:lnTo>
                  <a:cubicBezTo>
                    <a:pt x="59180" y="33546"/>
                    <a:pt x="57283" y="38138"/>
                    <a:pt x="57283" y="38138"/>
                  </a:cubicBezTo>
                  <a:cubicBezTo>
                    <a:pt x="56639" y="31768"/>
                    <a:pt x="53962" y="24755"/>
                    <a:pt x="53962" y="24753"/>
                  </a:cubicBezTo>
                  <a:lnTo>
                    <a:pt x="53962" y="24753"/>
                  </a:lnTo>
                  <a:cubicBezTo>
                    <a:pt x="54995" y="29734"/>
                    <a:pt x="55622" y="44661"/>
                    <a:pt x="55622" y="44661"/>
                  </a:cubicBezTo>
                  <a:cubicBezTo>
                    <a:pt x="52183" y="35732"/>
                    <a:pt x="45542" y="27176"/>
                    <a:pt x="45542" y="27176"/>
                  </a:cubicBezTo>
                  <a:cubicBezTo>
                    <a:pt x="42746" y="11878"/>
                    <a:pt x="38155" y="6761"/>
                    <a:pt x="38155" y="6761"/>
                  </a:cubicBezTo>
                  <a:lnTo>
                    <a:pt x="38155" y="6761"/>
                  </a:lnTo>
                  <a:cubicBezTo>
                    <a:pt x="39934" y="10471"/>
                    <a:pt x="43254" y="24110"/>
                    <a:pt x="43254" y="24110"/>
                  </a:cubicBezTo>
                  <a:cubicBezTo>
                    <a:pt x="37003" y="16214"/>
                    <a:pt x="25007" y="9709"/>
                    <a:pt x="25007" y="9709"/>
                  </a:cubicBezTo>
                  <a:cubicBezTo>
                    <a:pt x="19264" y="1407"/>
                    <a:pt x="13792" y="1"/>
                    <a:pt x="13791" y="1"/>
                  </a:cubicBez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4"/>
            <p:cNvSpPr/>
            <p:nvPr/>
          </p:nvSpPr>
          <p:spPr>
            <a:xfrm>
              <a:off x="112725" y="118563"/>
              <a:ext cx="164375" cy="158850"/>
            </a:xfrm>
            <a:custGeom>
              <a:avLst/>
              <a:gdLst/>
              <a:ahLst/>
              <a:cxnLst/>
              <a:rect l="l" t="t" r="r" b="b"/>
              <a:pathLst>
                <a:path w="6575" h="6354" extrusionOk="0">
                  <a:moveTo>
                    <a:pt x="5202" y="0"/>
                  </a:moveTo>
                  <a:lnTo>
                    <a:pt x="3287" y="1999"/>
                  </a:lnTo>
                  <a:lnTo>
                    <a:pt x="1068" y="949"/>
                  </a:lnTo>
                  <a:lnTo>
                    <a:pt x="2118" y="2745"/>
                  </a:lnTo>
                  <a:lnTo>
                    <a:pt x="1" y="3388"/>
                  </a:lnTo>
                  <a:lnTo>
                    <a:pt x="2017" y="4015"/>
                  </a:lnTo>
                  <a:lnTo>
                    <a:pt x="1390" y="5608"/>
                  </a:lnTo>
                  <a:lnTo>
                    <a:pt x="1390" y="5608"/>
                  </a:lnTo>
                  <a:lnTo>
                    <a:pt x="3084" y="4541"/>
                  </a:lnTo>
                  <a:lnTo>
                    <a:pt x="4355" y="6353"/>
                  </a:lnTo>
                  <a:lnTo>
                    <a:pt x="4456" y="4439"/>
                  </a:lnTo>
                  <a:lnTo>
                    <a:pt x="6574" y="4659"/>
                  </a:lnTo>
                  <a:lnTo>
                    <a:pt x="6574" y="4659"/>
                  </a:lnTo>
                  <a:lnTo>
                    <a:pt x="4236" y="2745"/>
                  </a:lnTo>
                  <a:lnTo>
                    <a:pt x="520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4"/>
            <p:cNvSpPr/>
            <p:nvPr/>
          </p:nvSpPr>
          <p:spPr>
            <a:xfrm>
              <a:off x="437063" y="855738"/>
              <a:ext cx="38975" cy="38575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4"/>
            <p:cNvSpPr/>
            <p:nvPr/>
          </p:nvSpPr>
          <p:spPr>
            <a:xfrm>
              <a:off x="719988" y="476800"/>
              <a:ext cx="39000" cy="39000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780" y="1"/>
                  </a:moveTo>
                  <a:cubicBezTo>
                    <a:pt x="356" y="1"/>
                    <a:pt x="0" y="340"/>
                    <a:pt x="0" y="780"/>
                  </a:cubicBezTo>
                  <a:cubicBezTo>
                    <a:pt x="0" y="1204"/>
                    <a:pt x="356" y="1559"/>
                    <a:pt x="780" y="1559"/>
                  </a:cubicBezTo>
                  <a:cubicBezTo>
                    <a:pt x="1220" y="1559"/>
                    <a:pt x="1559" y="1204"/>
                    <a:pt x="1559" y="780"/>
                  </a:cubicBezTo>
                  <a:cubicBezTo>
                    <a:pt x="1559" y="340"/>
                    <a:pt x="1220" y="1"/>
                    <a:pt x="780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4"/>
            <p:cNvSpPr/>
            <p:nvPr/>
          </p:nvSpPr>
          <p:spPr>
            <a:xfrm>
              <a:off x="433675" y="118575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4"/>
            <p:cNvSpPr/>
            <p:nvPr/>
          </p:nvSpPr>
          <p:spPr>
            <a:xfrm>
              <a:off x="1228850" y="159650"/>
              <a:ext cx="174525" cy="171375"/>
            </a:xfrm>
            <a:custGeom>
              <a:avLst/>
              <a:gdLst/>
              <a:ahLst/>
              <a:cxnLst/>
              <a:rect l="l" t="t" r="r" b="b"/>
              <a:pathLst>
                <a:path w="6981" h="6855" extrusionOk="0">
                  <a:moveTo>
                    <a:pt x="3482" y="1"/>
                  </a:moveTo>
                  <a:cubicBezTo>
                    <a:pt x="3376" y="1"/>
                    <a:pt x="3270" y="73"/>
                    <a:pt x="3270" y="217"/>
                  </a:cubicBezTo>
                  <a:lnTo>
                    <a:pt x="3270" y="2911"/>
                  </a:lnTo>
                  <a:lnTo>
                    <a:pt x="1932" y="1572"/>
                  </a:lnTo>
                  <a:lnTo>
                    <a:pt x="1373" y="1013"/>
                  </a:lnTo>
                  <a:cubicBezTo>
                    <a:pt x="1325" y="966"/>
                    <a:pt x="1272" y="946"/>
                    <a:pt x="1221" y="946"/>
                  </a:cubicBezTo>
                  <a:cubicBezTo>
                    <a:pt x="1055" y="946"/>
                    <a:pt x="912" y="1158"/>
                    <a:pt x="1068" y="1301"/>
                  </a:cubicBezTo>
                  <a:lnTo>
                    <a:pt x="2609" y="2860"/>
                  </a:lnTo>
                  <a:lnTo>
                    <a:pt x="2982" y="3233"/>
                  </a:lnTo>
                  <a:lnTo>
                    <a:pt x="271" y="3233"/>
                  </a:lnTo>
                  <a:cubicBezTo>
                    <a:pt x="0" y="3233"/>
                    <a:pt x="0" y="3656"/>
                    <a:pt x="271" y="3656"/>
                  </a:cubicBezTo>
                  <a:lnTo>
                    <a:pt x="2982" y="3656"/>
                  </a:lnTo>
                  <a:lnTo>
                    <a:pt x="1627" y="4995"/>
                  </a:lnTo>
                  <a:lnTo>
                    <a:pt x="1068" y="5554"/>
                  </a:lnTo>
                  <a:cubicBezTo>
                    <a:pt x="912" y="5710"/>
                    <a:pt x="1055" y="5926"/>
                    <a:pt x="1222" y="5926"/>
                  </a:cubicBezTo>
                  <a:cubicBezTo>
                    <a:pt x="1273" y="5926"/>
                    <a:pt x="1325" y="5906"/>
                    <a:pt x="1373" y="5859"/>
                  </a:cubicBezTo>
                  <a:lnTo>
                    <a:pt x="2897" y="4317"/>
                  </a:lnTo>
                  <a:lnTo>
                    <a:pt x="3270" y="3944"/>
                  </a:lnTo>
                  <a:lnTo>
                    <a:pt x="3270" y="6638"/>
                  </a:lnTo>
                  <a:cubicBezTo>
                    <a:pt x="3270" y="6782"/>
                    <a:pt x="3376" y="6854"/>
                    <a:pt x="3482" y="6854"/>
                  </a:cubicBezTo>
                  <a:cubicBezTo>
                    <a:pt x="3588" y="6854"/>
                    <a:pt x="3694" y="6782"/>
                    <a:pt x="3694" y="6638"/>
                  </a:cubicBezTo>
                  <a:lnTo>
                    <a:pt x="3694" y="3944"/>
                  </a:lnTo>
                  <a:cubicBezTo>
                    <a:pt x="4151" y="4385"/>
                    <a:pt x="4592" y="4842"/>
                    <a:pt x="5049" y="5300"/>
                  </a:cubicBezTo>
                  <a:lnTo>
                    <a:pt x="5608" y="5859"/>
                  </a:lnTo>
                  <a:cubicBezTo>
                    <a:pt x="5653" y="5900"/>
                    <a:pt x="5702" y="5917"/>
                    <a:pt x="5750" y="5917"/>
                  </a:cubicBezTo>
                  <a:cubicBezTo>
                    <a:pt x="5921" y="5917"/>
                    <a:pt x="6072" y="5699"/>
                    <a:pt x="5913" y="5554"/>
                  </a:cubicBezTo>
                  <a:lnTo>
                    <a:pt x="4371" y="4012"/>
                  </a:lnTo>
                  <a:lnTo>
                    <a:pt x="3999" y="3639"/>
                  </a:lnTo>
                  <a:lnTo>
                    <a:pt x="6693" y="3639"/>
                  </a:lnTo>
                  <a:cubicBezTo>
                    <a:pt x="6981" y="3639"/>
                    <a:pt x="6981" y="3216"/>
                    <a:pt x="6709" y="3216"/>
                  </a:cubicBezTo>
                  <a:lnTo>
                    <a:pt x="3999" y="3216"/>
                  </a:lnTo>
                  <a:lnTo>
                    <a:pt x="5354" y="1860"/>
                  </a:lnTo>
                  <a:lnTo>
                    <a:pt x="5913" y="1301"/>
                  </a:lnTo>
                  <a:cubicBezTo>
                    <a:pt x="6069" y="1158"/>
                    <a:pt x="5926" y="946"/>
                    <a:pt x="5760" y="946"/>
                  </a:cubicBezTo>
                  <a:cubicBezTo>
                    <a:pt x="5709" y="946"/>
                    <a:pt x="5656" y="966"/>
                    <a:pt x="5608" y="1013"/>
                  </a:cubicBezTo>
                  <a:lnTo>
                    <a:pt x="4066" y="2538"/>
                  </a:lnTo>
                  <a:lnTo>
                    <a:pt x="3694" y="2911"/>
                  </a:lnTo>
                  <a:lnTo>
                    <a:pt x="3694" y="217"/>
                  </a:lnTo>
                  <a:cubicBezTo>
                    <a:pt x="3694" y="73"/>
                    <a:pt x="3588" y="1"/>
                    <a:pt x="3482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4"/>
            <p:cNvSpPr/>
            <p:nvPr/>
          </p:nvSpPr>
          <p:spPr>
            <a:xfrm>
              <a:off x="476050" y="1117000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4"/>
            <p:cNvSpPr/>
            <p:nvPr/>
          </p:nvSpPr>
          <p:spPr>
            <a:xfrm>
              <a:off x="7950450" y="4663350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4"/>
            <p:cNvSpPr/>
            <p:nvPr/>
          </p:nvSpPr>
          <p:spPr>
            <a:xfrm>
              <a:off x="145663" y="1302375"/>
              <a:ext cx="166925" cy="161400"/>
            </a:xfrm>
            <a:custGeom>
              <a:avLst/>
              <a:gdLst/>
              <a:ahLst/>
              <a:cxnLst/>
              <a:rect l="l" t="t" r="r" b="b"/>
              <a:pathLst>
                <a:path w="6677" h="6456" extrusionOk="0">
                  <a:moveTo>
                    <a:pt x="4660" y="1"/>
                  </a:moveTo>
                  <a:lnTo>
                    <a:pt x="3186" y="2000"/>
                  </a:lnTo>
                  <a:lnTo>
                    <a:pt x="848" y="526"/>
                  </a:lnTo>
                  <a:lnTo>
                    <a:pt x="1814" y="2847"/>
                  </a:lnTo>
                  <a:lnTo>
                    <a:pt x="1" y="3813"/>
                  </a:lnTo>
                  <a:lnTo>
                    <a:pt x="2119" y="4338"/>
                  </a:lnTo>
                  <a:lnTo>
                    <a:pt x="1492" y="6456"/>
                  </a:lnTo>
                  <a:lnTo>
                    <a:pt x="3288" y="4761"/>
                  </a:lnTo>
                  <a:lnTo>
                    <a:pt x="4982" y="6456"/>
                  </a:lnTo>
                  <a:lnTo>
                    <a:pt x="4982" y="6456"/>
                  </a:lnTo>
                  <a:lnTo>
                    <a:pt x="4558" y="4118"/>
                  </a:lnTo>
                  <a:lnTo>
                    <a:pt x="6676" y="4439"/>
                  </a:lnTo>
                  <a:lnTo>
                    <a:pt x="4457" y="2965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8678195" y="3745479"/>
              <a:ext cx="164379" cy="179000"/>
            </a:xfrm>
            <a:custGeom>
              <a:avLst/>
              <a:gdLst/>
              <a:ahLst/>
              <a:cxnLst/>
              <a:rect l="l" t="t" r="r" b="b"/>
              <a:pathLst>
                <a:path w="14470" h="15757" extrusionOk="0">
                  <a:moveTo>
                    <a:pt x="5032" y="0"/>
                  </a:moveTo>
                  <a:lnTo>
                    <a:pt x="6049" y="5998"/>
                  </a:lnTo>
                  <a:lnTo>
                    <a:pt x="1" y="10911"/>
                  </a:lnTo>
                  <a:lnTo>
                    <a:pt x="1" y="10911"/>
                  </a:lnTo>
                  <a:lnTo>
                    <a:pt x="6506" y="8624"/>
                  </a:lnTo>
                  <a:lnTo>
                    <a:pt x="6185" y="15757"/>
                  </a:lnTo>
                  <a:lnTo>
                    <a:pt x="8285" y="10013"/>
                  </a:lnTo>
                  <a:lnTo>
                    <a:pt x="12369" y="12758"/>
                  </a:lnTo>
                  <a:lnTo>
                    <a:pt x="9573" y="8488"/>
                  </a:lnTo>
                  <a:lnTo>
                    <a:pt x="14469" y="7726"/>
                  </a:lnTo>
                  <a:lnTo>
                    <a:pt x="9827" y="6896"/>
                  </a:lnTo>
                  <a:lnTo>
                    <a:pt x="13521" y="1864"/>
                  </a:lnTo>
                  <a:lnTo>
                    <a:pt x="8218" y="5879"/>
                  </a:lnTo>
                  <a:lnTo>
                    <a:pt x="503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8842578" y="4799097"/>
              <a:ext cx="238391" cy="237602"/>
            </a:xfrm>
            <a:custGeom>
              <a:avLst/>
              <a:gdLst/>
              <a:ahLst/>
              <a:cxnLst/>
              <a:rect l="l" t="t" r="r" b="b"/>
              <a:pathLst>
                <a:path w="10574" h="10539" extrusionOk="0">
                  <a:moveTo>
                    <a:pt x="5135" y="1"/>
                  </a:moveTo>
                  <a:cubicBezTo>
                    <a:pt x="4287" y="1"/>
                    <a:pt x="4220" y="1288"/>
                    <a:pt x="5101" y="1356"/>
                  </a:cubicBezTo>
                  <a:cubicBezTo>
                    <a:pt x="5033" y="2525"/>
                    <a:pt x="4999" y="3711"/>
                    <a:pt x="4999" y="4880"/>
                  </a:cubicBezTo>
                  <a:cubicBezTo>
                    <a:pt x="3966" y="3864"/>
                    <a:pt x="2932" y="2864"/>
                    <a:pt x="1831" y="1915"/>
                  </a:cubicBezTo>
                  <a:lnTo>
                    <a:pt x="1831" y="1915"/>
                  </a:lnTo>
                  <a:cubicBezTo>
                    <a:pt x="2780" y="3017"/>
                    <a:pt x="3779" y="4050"/>
                    <a:pt x="4796" y="5084"/>
                  </a:cubicBezTo>
                  <a:cubicBezTo>
                    <a:pt x="3644" y="5084"/>
                    <a:pt x="2508" y="5117"/>
                    <a:pt x="1356" y="5185"/>
                  </a:cubicBezTo>
                  <a:cubicBezTo>
                    <a:pt x="1324" y="4751"/>
                    <a:pt x="1006" y="4543"/>
                    <a:pt x="686" y="4543"/>
                  </a:cubicBezTo>
                  <a:cubicBezTo>
                    <a:pt x="345" y="4543"/>
                    <a:pt x="1" y="4781"/>
                    <a:pt x="1" y="5236"/>
                  </a:cubicBezTo>
                  <a:cubicBezTo>
                    <a:pt x="1" y="5683"/>
                    <a:pt x="345" y="5917"/>
                    <a:pt x="687" y="5917"/>
                  </a:cubicBezTo>
                  <a:cubicBezTo>
                    <a:pt x="1006" y="5917"/>
                    <a:pt x="1324" y="5712"/>
                    <a:pt x="1356" y="5287"/>
                  </a:cubicBezTo>
                  <a:cubicBezTo>
                    <a:pt x="2508" y="5355"/>
                    <a:pt x="3644" y="5372"/>
                    <a:pt x="4796" y="5372"/>
                  </a:cubicBezTo>
                  <a:cubicBezTo>
                    <a:pt x="3779" y="6405"/>
                    <a:pt x="2763" y="7438"/>
                    <a:pt x="1831" y="8557"/>
                  </a:cubicBezTo>
                  <a:cubicBezTo>
                    <a:pt x="2915" y="7608"/>
                    <a:pt x="3966" y="6608"/>
                    <a:pt x="4999" y="5592"/>
                  </a:cubicBezTo>
                  <a:cubicBezTo>
                    <a:pt x="4999" y="6778"/>
                    <a:pt x="5033" y="7964"/>
                    <a:pt x="5101" y="9133"/>
                  </a:cubicBezTo>
                  <a:cubicBezTo>
                    <a:pt x="4186" y="9200"/>
                    <a:pt x="4254" y="10539"/>
                    <a:pt x="5151" y="10539"/>
                  </a:cubicBezTo>
                  <a:cubicBezTo>
                    <a:pt x="6032" y="10539"/>
                    <a:pt x="6100" y="9200"/>
                    <a:pt x="5185" y="9133"/>
                  </a:cubicBezTo>
                  <a:cubicBezTo>
                    <a:pt x="5253" y="7947"/>
                    <a:pt x="5287" y="6761"/>
                    <a:pt x="5287" y="5575"/>
                  </a:cubicBezTo>
                  <a:cubicBezTo>
                    <a:pt x="6320" y="6591"/>
                    <a:pt x="7354" y="7608"/>
                    <a:pt x="8455" y="8540"/>
                  </a:cubicBezTo>
                  <a:cubicBezTo>
                    <a:pt x="7506" y="7455"/>
                    <a:pt x="6507" y="6405"/>
                    <a:pt x="5490" y="5372"/>
                  </a:cubicBezTo>
                  <a:cubicBezTo>
                    <a:pt x="6659" y="5372"/>
                    <a:pt x="7811" y="5338"/>
                    <a:pt x="8980" y="5270"/>
                  </a:cubicBezTo>
                  <a:cubicBezTo>
                    <a:pt x="9014" y="5669"/>
                    <a:pt x="9336" y="5915"/>
                    <a:pt x="9670" y="5915"/>
                  </a:cubicBezTo>
                  <a:cubicBezTo>
                    <a:pt x="9846" y="5915"/>
                    <a:pt x="10026" y="5846"/>
                    <a:pt x="10166" y="5693"/>
                  </a:cubicBezTo>
                  <a:cubicBezTo>
                    <a:pt x="10573" y="5253"/>
                    <a:pt x="10268" y="4541"/>
                    <a:pt x="9658" y="4541"/>
                  </a:cubicBezTo>
                  <a:lnTo>
                    <a:pt x="9658" y="4558"/>
                  </a:lnTo>
                  <a:cubicBezTo>
                    <a:pt x="9302" y="4558"/>
                    <a:pt x="8997" y="4829"/>
                    <a:pt x="8980" y="5185"/>
                  </a:cubicBezTo>
                  <a:cubicBezTo>
                    <a:pt x="7811" y="5117"/>
                    <a:pt x="6642" y="5100"/>
                    <a:pt x="5490" y="5100"/>
                  </a:cubicBezTo>
                  <a:cubicBezTo>
                    <a:pt x="6507" y="4067"/>
                    <a:pt x="7506" y="3033"/>
                    <a:pt x="8455" y="1915"/>
                  </a:cubicBezTo>
                  <a:lnTo>
                    <a:pt x="8455" y="1915"/>
                  </a:lnTo>
                  <a:cubicBezTo>
                    <a:pt x="7354" y="2864"/>
                    <a:pt x="6320" y="3864"/>
                    <a:pt x="5287" y="4880"/>
                  </a:cubicBezTo>
                  <a:cubicBezTo>
                    <a:pt x="5287" y="3711"/>
                    <a:pt x="5253" y="2525"/>
                    <a:pt x="5185" y="1356"/>
                  </a:cubicBezTo>
                  <a:cubicBezTo>
                    <a:pt x="6066" y="1288"/>
                    <a:pt x="5999" y="1"/>
                    <a:pt x="5135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4"/>
            <p:cNvSpPr/>
            <p:nvPr/>
          </p:nvSpPr>
          <p:spPr>
            <a:xfrm>
              <a:off x="8639213" y="4082313"/>
              <a:ext cx="38975" cy="38575"/>
            </a:xfrm>
            <a:custGeom>
              <a:avLst/>
              <a:gdLst/>
              <a:ahLst/>
              <a:cxnLst/>
              <a:rect l="l" t="t" r="r" b="b"/>
              <a:pathLst>
                <a:path w="1559" h="1543" extrusionOk="0">
                  <a:moveTo>
                    <a:pt x="779" y="1"/>
                  </a:moveTo>
                  <a:cubicBezTo>
                    <a:pt x="339" y="1"/>
                    <a:pt x="0" y="340"/>
                    <a:pt x="0" y="763"/>
                  </a:cubicBezTo>
                  <a:cubicBezTo>
                    <a:pt x="0" y="1204"/>
                    <a:pt x="339" y="1543"/>
                    <a:pt x="779" y="1543"/>
                  </a:cubicBezTo>
                  <a:cubicBezTo>
                    <a:pt x="1203" y="1543"/>
                    <a:pt x="1559" y="1204"/>
                    <a:pt x="1559" y="763"/>
                  </a:cubicBezTo>
                  <a:cubicBezTo>
                    <a:pt x="1559" y="340"/>
                    <a:pt x="1203" y="1"/>
                    <a:pt x="779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4"/>
            <p:cNvSpPr/>
            <p:nvPr/>
          </p:nvSpPr>
          <p:spPr>
            <a:xfrm>
              <a:off x="8219175" y="4663350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4"/>
            <p:cNvSpPr/>
            <p:nvPr/>
          </p:nvSpPr>
          <p:spPr>
            <a:xfrm>
              <a:off x="8635825" y="4997925"/>
              <a:ext cx="45775" cy="38775"/>
            </a:xfrm>
            <a:custGeom>
              <a:avLst/>
              <a:gdLst/>
              <a:ahLst/>
              <a:cxnLst/>
              <a:rect l="l" t="t" r="r" b="b"/>
              <a:pathLst>
                <a:path w="1831" h="1551" extrusionOk="0">
                  <a:moveTo>
                    <a:pt x="1080" y="1"/>
                  </a:moveTo>
                  <a:cubicBezTo>
                    <a:pt x="1071" y="1"/>
                    <a:pt x="1061" y="1"/>
                    <a:pt x="1051" y="1"/>
                  </a:cubicBezTo>
                  <a:cubicBezTo>
                    <a:pt x="357" y="1"/>
                    <a:pt x="1" y="831"/>
                    <a:pt x="492" y="1323"/>
                  </a:cubicBezTo>
                  <a:cubicBezTo>
                    <a:pt x="650" y="1480"/>
                    <a:pt x="844" y="1551"/>
                    <a:pt x="1035" y="1551"/>
                  </a:cubicBezTo>
                  <a:cubicBezTo>
                    <a:pt x="1440" y="1551"/>
                    <a:pt x="1831" y="1235"/>
                    <a:pt x="1831" y="764"/>
                  </a:cubicBezTo>
                  <a:cubicBezTo>
                    <a:pt x="1814" y="350"/>
                    <a:pt x="1490" y="1"/>
                    <a:pt x="1080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"/>
          <p:cNvSpPr txBox="1">
            <a:spLocks noGrp="1"/>
          </p:cNvSpPr>
          <p:nvPr>
            <p:ph type="title"/>
          </p:nvPr>
        </p:nvSpPr>
        <p:spPr>
          <a:xfrm>
            <a:off x="966431" y="1682850"/>
            <a:ext cx="1846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3" name="Google Shape;443;p19"/>
          <p:cNvSpPr txBox="1">
            <a:spLocks noGrp="1"/>
          </p:cNvSpPr>
          <p:nvPr>
            <p:ph type="subTitle" idx="1"/>
          </p:nvPr>
        </p:nvSpPr>
        <p:spPr>
          <a:xfrm>
            <a:off x="966431" y="2116975"/>
            <a:ext cx="1846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19"/>
          <p:cNvSpPr txBox="1">
            <a:spLocks noGrp="1"/>
          </p:cNvSpPr>
          <p:nvPr>
            <p:ph type="title" idx="2"/>
          </p:nvPr>
        </p:nvSpPr>
        <p:spPr>
          <a:xfrm>
            <a:off x="3665780" y="1682850"/>
            <a:ext cx="1846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5" name="Google Shape;445;p19"/>
          <p:cNvSpPr txBox="1">
            <a:spLocks noGrp="1"/>
          </p:cNvSpPr>
          <p:nvPr>
            <p:ph type="subTitle" idx="3"/>
          </p:nvPr>
        </p:nvSpPr>
        <p:spPr>
          <a:xfrm>
            <a:off x="3665780" y="2116975"/>
            <a:ext cx="1846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19"/>
          <p:cNvSpPr txBox="1">
            <a:spLocks noGrp="1"/>
          </p:cNvSpPr>
          <p:nvPr>
            <p:ph type="title" idx="4"/>
          </p:nvPr>
        </p:nvSpPr>
        <p:spPr>
          <a:xfrm>
            <a:off x="966431" y="3701025"/>
            <a:ext cx="1846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7" name="Google Shape;447;p19"/>
          <p:cNvSpPr txBox="1">
            <a:spLocks noGrp="1"/>
          </p:cNvSpPr>
          <p:nvPr>
            <p:ph type="subTitle" idx="5"/>
          </p:nvPr>
        </p:nvSpPr>
        <p:spPr>
          <a:xfrm>
            <a:off x="966431" y="4135150"/>
            <a:ext cx="1846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19"/>
          <p:cNvSpPr txBox="1">
            <a:spLocks noGrp="1"/>
          </p:cNvSpPr>
          <p:nvPr>
            <p:ph type="title" idx="6"/>
          </p:nvPr>
        </p:nvSpPr>
        <p:spPr>
          <a:xfrm>
            <a:off x="3665780" y="3701025"/>
            <a:ext cx="1846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9" name="Google Shape;449;p19"/>
          <p:cNvSpPr txBox="1">
            <a:spLocks noGrp="1"/>
          </p:cNvSpPr>
          <p:nvPr>
            <p:ph type="subTitle" idx="7"/>
          </p:nvPr>
        </p:nvSpPr>
        <p:spPr>
          <a:xfrm>
            <a:off x="3665780" y="4135150"/>
            <a:ext cx="1846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19"/>
          <p:cNvSpPr txBox="1">
            <a:spLocks noGrp="1"/>
          </p:cNvSpPr>
          <p:nvPr>
            <p:ph type="title" idx="8"/>
          </p:nvPr>
        </p:nvSpPr>
        <p:spPr>
          <a:xfrm>
            <a:off x="6365055" y="1682850"/>
            <a:ext cx="1846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1" name="Google Shape;451;p19"/>
          <p:cNvSpPr txBox="1">
            <a:spLocks noGrp="1"/>
          </p:cNvSpPr>
          <p:nvPr>
            <p:ph type="subTitle" idx="9"/>
          </p:nvPr>
        </p:nvSpPr>
        <p:spPr>
          <a:xfrm>
            <a:off x="6365055" y="2116975"/>
            <a:ext cx="1846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9"/>
          <p:cNvSpPr txBox="1">
            <a:spLocks noGrp="1"/>
          </p:cNvSpPr>
          <p:nvPr>
            <p:ph type="title" idx="13"/>
          </p:nvPr>
        </p:nvSpPr>
        <p:spPr>
          <a:xfrm>
            <a:off x="6365055" y="3701025"/>
            <a:ext cx="1846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3" name="Google Shape;453;p19"/>
          <p:cNvSpPr txBox="1">
            <a:spLocks noGrp="1"/>
          </p:cNvSpPr>
          <p:nvPr>
            <p:ph type="subTitle" idx="14"/>
          </p:nvPr>
        </p:nvSpPr>
        <p:spPr>
          <a:xfrm>
            <a:off x="6365055" y="4135150"/>
            <a:ext cx="1846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19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19"/>
          <p:cNvSpPr/>
          <p:nvPr/>
        </p:nvSpPr>
        <p:spPr>
          <a:xfrm rot="10541676">
            <a:off x="152302" y="3785620"/>
            <a:ext cx="1119306" cy="1317715"/>
          </a:xfrm>
          <a:custGeom>
            <a:avLst/>
            <a:gdLst/>
            <a:ahLst/>
            <a:cxnLst/>
            <a:rect l="l" t="t" r="r" b="b"/>
            <a:pathLst>
              <a:path w="62129" h="73142" extrusionOk="0">
                <a:moveTo>
                  <a:pt x="13791" y="1"/>
                </a:moveTo>
                <a:cubicBezTo>
                  <a:pt x="16841" y="1288"/>
                  <a:pt x="21060" y="7794"/>
                  <a:pt x="21060" y="7794"/>
                </a:cubicBezTo>
                <a:cubicBezTo>
                  <a:pt x="9919" y="3104"/>
                  <a:pt x="2176" y="2807"/>
                  <a:pt x="393" y="2807"/>
                </a:cubicBezTo>
                <a:cubicBezTo>
                  <a:pt x="134" y="2807"/>
                  <a:pt x="0" y="2813"/>
                  <a:pt x="0" y="2813"/>
                </a:cubicBezTo>
                <a:cubicBezTo>
                  <a:pt x="31140" y="9573"/>
                  <a:pt x="43627" y="28447"/>
                  <a:pt x="43627" y="28464"/>
                </a:cubicBezTo>
                <a:cubicBezTo>
                  <a:pt x="35974" y="23848"/>
                  <a:pt x="30959" y="23316"/>
                  <a:pt x="29054" y="23316"/>
                </a:cubicBezTo>
                <a:cubicBezTo>
                  <a:pt x="28484" y="23316"/>
                  <a:pt x="28193" y="23364"/>
                  <a:pt x="28193" y="23364"/>
                </a:cubicBezTo>
                <a:cubicBezTo>
                  <a:pt x="35461" y="24245"/>
                  <a:pt x="41967" y="29463"/>
                  <a:pt x="41967" y="29463"/>
                </a:cubicBezTo>
                <a:lnTo>
                  <a:pt x="34190" y="30870"/>
                </a:lnTo>
                <a:lnTo>
                  <a:pt x="44525" y="31005"/>
                </a:lnTo>
                <a:lnTo>
                  <a:pt x="46948" y="33038"/>
                </a:lnTo>
                <a:cubicBezTo>
                  <a:pt x="50658" y="36867"/>
                  <a:pt x="57537" y="57910"/>
                  <a:pt x="57537" y="57910"/>
                </a:cubicBezTo>
                <a:cubicBezTo>
                  <a:pt x="53335" y="52421"/>
                  <a:pt x="47084" y="48355"/>
                  <a:pt x="47083" y="48354"/>
                </a:cubicBezTo>
                <a:lnTo>
                  <a:pt x="47083" y="48354"/>
                </a:lnTo>
                <a:cubicBezTo>
                  <a:pt x="49252" y="50387"/>
                  <a:pt x="58807" y="64161"/>
                  <a:pt x="58807" y="64161"/>
                </a:cubicBezTo>
                <a:lnTo>
                  <a:pt x="59333" y="72209"/>
                </a:lnTo>
                <a:cubicBezTo>
                  <a:pt x="59912" y="72816"/>
                  <a:pt x="60726" y="73142"/>
                  <a:pt x="61558" y="73142"/>
                </a:cubicBezTo>
                <a:cubicBezTo>
                  <a:pt x="61748" y="73142"/>
                  <a:pt x="61939" y="73125"/>
                  <a:pt x="62128" y="73090"/>
                </a:cubicBezTo>
                <a:cubicBezTo>
                  <a:pt x="61620" y="59570"/>
                  <a:pt x="56893" y="49116"/>
                  <a:pt x="56893" y="49116"/>
                </a:cubicBezTo>
                <a:cubicBezTo>
                  <a:pt x="57401" y="46304"/>
                  <a:pt x="57537" y="42729"/>
                  <a:pt x="57537" y="42729"/>
                </a:cubicBezTo>
                <a:cubicBezTo>
                  <a:pt x="60857" y="32666"/>
                  <a:pt x="59706" y="28956"/>
                  <a:pt x="59705" y="28955"/>
                </a:cubicBezTo>
                <a:lnTo>
                  <a:pt x="59705" y="28955"/>
                </a:lnTo>
                <a:cubicBezTo>
                  <a:pt x="59180" y="33546"/>
                  <a:pt x="57283" y="38138"/>
                  <a:pt x="57283" y="38138"/>
                </a:cubicBezTo>
                <a:cubicBezTo>
                  <a:pt x="56639" y="31768"/>
                  <a:pt x="53962" y="24755"/>
                  <a:pt x="53962" y="24753"/>
                </a:cubicBezTo>
                <a:lnTo>
                  <a:pt x="53962" y="24753"/>
                </a:lnTo>
                <a:cubicBezTo>
                  <a:pt x="54995" y="29734"/>
                  <a:pt x="55622" y="44661"/>
                  <a:pt x="55622" y="44661"/>
                </a:cubicBezTo>
                <a:cubicBezTo>
                  <a:pt x="52183" y="35732"/>
                  <a:pt x="45542" y="27176"/>
                  <a:pt x="45542" y="27176"/>
                </a:cubicBezTo>
                <a:cubicBezTo>
                  <a:pt x="42746" y="11878"/>
                  <a:pt x="38155" y="6761"/>
                  <a:pt x="38155" y="6761"/>
                </a:cubicBezTo>
                <a:lnTo>
                  <a:pt x="38155" y="6761"/>
                </a:lnTo>
                <a:cubicBezTo>
                  <a:pt x="39934" y="10471"/>
                  <a:pt x="43254" y="24110"/>
                  <a:pt x="43254" y="24110"/>
                </a:cubicBezTo>
                <a:cubicBezTo>
                  <a:pt x="37003" y="16214"/>
                  <a:pt x="25007" y="9709"/>
                  <a:pt x="25007" y="9709"/>
                </a:cubicBezTo>
                <a:cubicBezTo>
                  <a:pt x="19264" y="1407"/>
                  <a:pt x="13792" y="1"/>
                  <a:pt x="13791" y="1"/>
                </a:cubicBezTo>
                <a:close/>
              </a:path>
            </a:pathLst>
          </a:custGeom>
          <a:solidFill>
            <a:srgbClr val="3D06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9"/>
          <p:cNvSpPr/>
          <p:nvPr/>
        </p:nvSpPr>
        <p:spPr>
          <a:xfrm flipH="1">
            <a:off x="1023478" y="4663350"/>
            <a:ext cx="166925" cy="161400"/>
          </a:xfrm>
          <a:custGeom>
            <a:avLst/>
            <a:gdLst/>
            <a:ahLst/>
            <a:cxnLst/>
            <a:rect l="l" t="t" r="r" b="b"/>
            <a:pathLst>
              <a:path w="6677" h="6456" extrusionOk="0">
                <a:moveTo>
                  <a:pt x="4660" y="1"/>
                </a:moveTo>
                <a:lnTo>
                  <a:pt x="3186" y="2000"/>
                </a:lnTo>
                <a:lnTo>
                  <a:pt x="848" y="526"/>
                </a:lnTo>
                <a:lnTo>
                  <a:pt x="1814" y="2847"/>
                </a:lnTo>
                <a:lnTo>
                  <a:pt x="1" y="3813"/>
                </a:lnTo>
                <a:lnTo>
                  <a:pt x="2119" y="4338"/>
                </a:lnTo>
                <a:lnTo>
                  <a:pt x="1492" y="6456"/>
                </a:lnTo>
                <a:lnTo>
                  <a:pt x="3288" y="4761"/>
                </a:lnTo>
                <a:lnTo>
                  <a:pt x="4982" y="6456"/>
                </a:lnTo>
                <a:lnTo>
                  <a:pt x="4982" y="6456"/>
                </a:lnTo>
                <a:lnTo>
                  <a:pt x="4558" y="4118"/>
                </a:lnTo>
                <a:lnTo>
                  <a:pt x="6676" y="4439"/>
                </a:lnTo>
                <a:lnTo>
                  <a:pt x="4457" y="2965"/>
                </a:lnTo>
                <a:lnTo>
                  <a:pt x="4660" y="1"/>
                </a:ln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9"/>
          <p:cNvSpPr/>
          <p:nvPr/>
        </p:nvSpPr>
        <p:spPr>
          <a:xfrm flipH="1">
            <a:off x="298279" y="3745479"/>
            <a:ext cx="164379" cy="179000"/>
          </a:xfrm>
          <a:custGeom>
            <a:avLst/>
            <a:gdLst/>
            <a:ahLst/>
            <a:cxnLst/>
            <a:rect l="l" t="t" r="r" b="b"/>
            <a:pathLst>
              <a:path w="14470" h="15757" extrusionOk="0">
                <a:moveTo>
                  <a:pt x="5032" y="0"/>
                </a:moveTo>
                <a:lnTo>
                  <a:pt x="6049" y="5998"/>
                </a:lnTo>
                <a:lnTo>
                  <a:pt x="1" y="10911"/>
                </a:lnTo>
                <a:lnTo>
                  <a:pt x="1" y="10911"/>
                </a:lnTo>
                <a:lnTo>
                  <a:pt x="6506" y="8624"/>
                </a:lnTo>
                <a:lnTo>
                  <a:pt x="6185" y="15757"/>
                </a:lnTo>
                <a:lnTo>
                  <a:pt x="8285" y="10013"/>
                </a:lnTo>
                <a:lnTo>
                  <a:pt x="12369" y="12758"/>
                </a:lnTo>
                <a:lnTo>
                  <a:pt x="9573" y="8488"/>
                </a:lnTo>
                <a:lnTo>
                  <a:pt x="14469" y="7726"/>
                </a:lnTo>
                <a:lnTo>
                  <a:pt x="9827" y="6896"/>
                </a:lnTo>
                <a:lnTo>
                  <a:pt x="13521" y="1864"/>
                </a:lnTo>
                <a:lnTo>
                  <a:pt x="8218" y="5879"/>
                </a:lnTo>
                <a:lnTo>
                  <a:pt x="5032" y="0"/>
                </a:ln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9"/>
          <p:cNvSpPr/>
          <p:nvPr/>
        </p:nvSpPr>
        <p:spPr>
          <a:xfrm flipH="1">
            <a:off x="59884" y="4799097"/>
            <a:ext cx="238391" cy="237602"/>
          </a:xfrm>
          <a:custGeom>
            <a:avLst/>
            <a:gdLst/>
            <a:ahLst/>
            <a:cxnLst/>
            <a:rect l="l" t="t" r="r" b="b"/>
            <a:pathLst>
              <a:path w="10574" h="10539" extrusionOk="0">
                <a:moveTo>
                  <a:pt x="5135" y="1"/>
                </a:moveTo>
                <a:cubicBezTo>
                  <a:pt x="4287" y="1"/>
                  <a:pt x="4220" y="1288"/>
                  <a:pt x="5101" y="1356"/>
                </a:cubicBezTo>
                <a:cubicBezTo>
                  <a:pt x="5033" y="2525"/>
                  <a:pt x="4999" y="3711"/>
                  <a:pt x="4999" y="4880"/>
                </a:cubicBezTo>
                <a:cubicBezTo>
                  <a:pt x="3966" y="3864"/>
                  <a:pt x="2932" y="2864"/>
                  <a:pt x="1831" y="1915"/>
                </a:cubicBezTo>
                <a:lnTo>
                  <a:pt x="1831" y="1915"/>
                </a:lnTo>
                <a:cubicBezTo>
                  <a:pt x="2780" y="3017"/>
                  <a:pt x="3779" y="4050"/>
                  <a:pt x="4796" y="5084"/>
                </a:cubicBezTo>
                <a:cubicBezTo>
                  <a:pt x="3644" y="5084"/>
                  <a:pt x="2508" y="5117"/>
                  <a:pt x="1356" y="5185"/>
                </a:cubicBezTo>
                <a:cubicBezTo>
                  <a:pt x="1324" y="4751"/>
                  <a:pt x="1006" y="4543"/>
                  <a:pt x="686" y="4543"/>
                </a:cubicBezTo>
                <a:cubicBezTo>
                  <a:pt x="345" y="4543"/>
                  <a:pt x="1" y="4781"/>
                  <a:pt x="1" y="5236"/>
                </a:cubicBezTo>
                <a:cubicBezTo>
                  <a:pt x="1" y="5683"/>
                  <a:pt x="345" y="5917"/>
                  <a:pt x="687" y="5917"/>
                </a:cubicBezTo>
                <a:cubicBezTo>
                  <a:pt x="1006" y="5917"/>
                  <a:pt x="1324" y="5712"/>
                  <a:pt x="1356" y="5287"/>
                </a:cubicBezTo>
                <a:cubicBezTo>
                  <a:pt x="2508" y="5355"/>
                  <a:pt x="3644" y="5372"/>
                  <a:pt x="4796" y="5372"/>
                </a:cubicBezTo>
                <a:cubicBezTo>
                  <a:pt x="3779" y="6405"/>
                  <a:pt x="2763" y="7438"/>
                  <a:pt x="1831" y="8557"/>
                </a:cubicBezTo>
                <a:cubicBezTo>
                  <a:pt x="2915" y="7608"/>
                  <a:pt x="3966" y="6608"/>
                  <a:pt x="4999" y="5592"/>
                </a:cubicBezTo>
                <a:cubicBezTo>
                  <a:pt x="4999" y="6778"/>
                  <a:pt x="5033" y="7964"/>
                  <a:pt x="5101" y="9133"/>
                </a:cubicBezTo>
                <a:cubicBezTo>
                  <a:pt x="4186" y="9200"/>
                  <a:pt x="4254" y="10539"/>
                  <a:pt x="5151" y="10539"/>
                </a:cubicBezTo>
                <a:cubicBezTo>
                  <a:pt x="6032" y="10539"/>
                  <a:pt x="6100" y="9200"/>
                  <a:pt x="5185" y="9133"/>
                </a:cubicBezTo>
                <a:cubicBezTo>
                  <a:pt x="5253" y="7947"/>
                  <a:pt x="5287" y="6761"/>
                  <a:pt x="5287" y="5575"/>
                </a:cubicBezTo>
                <a:cubicBezTo>
                  <a:pt x="6320" y="6591"/>
                  <a:pt x="7354" y="7608"/>
                  <a:pt x="8455" y="8540"/>
                </a:cubicBezTo>
                <a:cubicBezTo>
                  <a:pt x="7506" y="7455"/>
                  <a:pt x="6507" y="6405"/>
                  <a:pt x="5490" y="5372"/>
                </a:cubicBezTo>
                <a:cubicBezTo>
                  <a:pt x="6659" y="5372"/>
                  <a:pt x="7811" y="5338"/>
                  <a:pt x="8980" y="5270"/>
                </a:cubicBezTo>
                <a:cubicBezTo>
                  <a:pt x="9014" y="5669"/>
                  <a:pt x="9336" y="5915"/>
                  <a:pt x="9670" y="5915"/>
                </a:cubicBezTo>
                <a:cubicBezTo>
                  <a:pt x="9846" y="5915"/>
                  <a:pt x="10026" y="5846"/>
                  <a:pt x="10166" y="5693"/>
                </a:cubicBezTo>
                <a:cubicBezTo>
                  <a:pt x="10573" y="5253"/>
                  <a:pt x="10268" y="4541"/>
                  <a:pt x="9658" y="4541"/>
                </a:cubicBezTo>
                <a:lnTo>
                  <a:pt x="9658" y="4558"/>
                </a:lnTo>
                <a:cubicBezTo>
                  <a:pt x="9302" y="4558"/>
                  <a:pt x="8997" y="4829"/>
                  <a:pt x="8980" y="5185"/>
                </a:cubicBezTo>
                <a:cubicBezTo>
                  <a:pt x="7811" y="5117"/>
                  <a:pt x="6642" y="5100"/>
                  <a:pt x="5490" y="5100"/>
                </a:cubicBezTo>
                <a:cubicBezTo>
                  <a:pt x="6507" y="4067"/>
                  <a:pt x="7506" y="3033"/>
                  <a:pt x="8455" y="1915"/>
                </a:cubicBezTo>
                <a:lnTo>
                  <a:pt x="8455" y="1915"/>
                </a:lnTo>
                <a:cubicBezTo>
                  <a:pt x="7354" y="2864"/>
                  <a:pt x="6320" y="3864"/>
                  <a:pt x="5287" y="4880"/>
                </a:cubicBezTo>
                <a:cubicBezTo>
                  <a:pt x="5287" y="3711"/>
                  <a:pt x="5253" y="2525"/>
                  <a:pt x="5185" y="1356"/>
                </a:cubicBezTo>
                <a:cubicBezTo>
                  <a:pt x="6066" y="1288"/>
                  <a:pt x="5999" y="1"/>
                  <a:pt x="5135" y="1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9"/>
          <p:cNvSpPr/>
          <p:nvPr/>
        </p:nvSpPr>
        <p:spPr>
          <a:xfrm flipH="1">
            <a:off x="462665" y="4082313"/>
            <a:ext cx="38975" cy="38575"/>
          </a:xfrm>
          <a:custGeom>
            <a:avLst/>
            <a:gdLst/>
            <a:ahLst/>
            <a:cxnLst/>
            <a:rect l="l" t="t" r="r" b="b"/>
            <a:pathLst>
              <a:path w="1559" h="1543" extrusionOk="0">
                <a:moveTo>
                  <a:pt x="779" y="1"/>
                </a:moveTo>
                <a:cubicBezTo>
                  <a:pt x="339" y="1"/>
                  <a:pt x="0" y="340"/>
                  <a:pt x="0" y="763"/>
                </a:cubicBezTo>
                <a:cubicBezTo>
                  <a:pt x="0" y="1204"/>
                  <a:pt x="339" y="1543"/>
                  <a:pt x="779" y="1543"/>
                </a:cubicBezTo>
                <a:cubicBezTo>
                  <a:pt x="1203" y="1543"/>
                  <a:pt x="1559" y="1204"/>
                  <a:pt x="1559" y="763"/>
                </a:cubicBezTo>
                <a:cubicBezTo>
                  <a:pt x="1559" y="340"/>
                  <a:pt x="1203" y="1"/>
                  <a:pt x="779" y="1"/>
                </a:cubicBez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9"/>
          <p:cNvSpPr/>
          <p:nvPr/>
        </p:nvSpPr>
        <p:spPr>
          <a:xfrm flipH="1">
            <a:off x="875903" y="4663350"/>
            <a:ext cx="45775" cy="38775"/>
          </a:xfrm>
          <a:custGeom>
            <a:avLst/>
            <a:gdLst/>
            <a:ahLst/>
            <a:cxnLst/>
            <a:rect l="l" t="t" r="r" b="b"/>
            <a:pathLst>
              <a:path w="1831" h="1551" extrusionOk="0">
                <a:moveTo>
                  <a:pt x="1080" y="1"/>
                </a:moveTo>
                <a:cubicBezTo>
                  <a:pt x="1071" y="1"/>
                  <a:pt x="1061" y="1"/>
                  <a:pt x="1051" y="1"/>
                </a:cubicBezTo>
                <a:cubicBezTo>
                  <a:pt x="357" y="1"/>
                  <a:pt x="1" y="831"/>
                  <a:pt x="492" y="1323"/>
                </a:cubicBezTo>
                <a:cubicBezTo>
                  <a:pt x="650" y="1480"/>
                  <a:pt x="844" y="1551"/>
                  <a:pt x="1035" y="1551"/>
                </a:cubicBezTo>
                <a:cubicBezTo>
                  <a:pt x="1440" y="1551"/>
                  <a:pt x="1831" y="1235"/>
                  <a:pt x="1831" y="764"/>
                </a:cubicBezTo>
                <a:cubicBezTo>
                  <a:pt x="1814" y="350"/>
                  <a:pt x="1490" y="1"/>
                  <a:pt x="1080" y="1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9"/>
          <p:cNvSpPr/>
          <p:nvPr/>
        </p:nvSpPr>
        <p:spPr>
          <a:xfrm rot="10430542" flipH="1">
            <a:off x="7893665" y="14848"/>
            <a:ext cx="1122848" cy="1320893"/>
          </a:xfrm>
          <a:custGeom>
            <a:avLst/>
            <a:gdLst/>
            <a:ahLst/>
            <a:cxnLst/>
            <a:rect l="l" t="t" r="r" b="b"/>
            <a:pathLst>
              <a:path w="58114" h="68364" extrusionOk="0">
                <a:moveTo>
                  <a:pt x="56182" y="18028"/>
                </a:moveTo>
                <a:lnTo>
                  <a:pt x="56182" y="18028"/>
                </a:lnTo>
                <a:cubicBezTo>
                  <a:pt x="55724" y="20383"/>
                  <a:pt x="55199" y="22738"/>
                  <a:pt x="54623" y="25093"/>
                </a:cubicBezTo>
                <a:lnTo>
                  <a:pt x="54623" y="25110"/>
                </a:lnTo>
                <a:cubicBezTo>
                  <a:pt x="53810" y="28413"/>
                  <a:pt x="52895" y="31717"/>
                  <a:pt x="51845" y="34953"/>
                </a:cubicBezTo>
                <a:cubicBezTo>
                  <a:pt x="51641" y="35106"/>
                  <a:pt x="51455" y="35241"/>
                  <a:pt x="51252" y="35377"/>
                </a:cubicBezTo>
                <a:cubicBezTo>
                  <a:pt x="51048" y="35529"/>
                  <a:pt x="50862" y="35665"/>
                  <a:pt x="50642" y="35800"/>
                </a:cubicBezTo>
                <a:lnTo>
                  <a:pt x="50337" y="36003"/>
                </a:lnTo>
                <a:lnTo>
                  <a:pt x="50032" y="36190"/>
                </a:lnTo>
                <a:cubicBezTo>
                  <a:pt x="49608" y="36410"/>
                  <a:pt x="49168" y="36613"/>
                  <a:pt x="48710" y="36766"/>
                </a:cubicBezTo>
                <a:cubicBezTo>
                  <a:pt x="48321" y="36868"/>
                  <a:pt x="47914" y="36952"/>
                  <a:pt x="47507" y="36969"/>
                </a:cubicBezTo>
                <a:cubicBezTo>
                  <a:pt x="47609" y="35563"/>
                  <a:pt x="47694" y="34157"/>
                  <a:pt x="47762" y="32751"/>
                </a:cubicBezTo>
                <a:cubicBezTo>
                  <a:pt x="47846" y="31056"/>
                  <a:pt x="47880" y="29345"/>
                  <a:pt x="47897" y="27634"/>
                </a:cubicBezTo>
                <a:cubicBezTo>
                  <a:pt x="47914" y="25923"/>
                  <a:pt x="47880" y="24229"/>
                  <a:pt x="47812" y="22517"/>
                </a:cubicBezTo>
                <a:cubicBezTo>
                  <a:pt x="47778" y="21992"/>
                  <a:pt x="47745" y="21467"/>
                  <a:pt x="47711" y="20925"/>
                </a:cubicBezTo>
                <a:lnTo>
                  <a:pt x="47711" y="20925"/>
                </a:lnTo>
                <a:cubicBezTo>
                  <a:pt x="48394" y="21096"/>
                  <a:pt x="49092" y="21181"/>
                  <a:pt x="49790" y="21181"/>
                </a:cubicBezTo>
                <a:cubicBezTo>
                  <a:pt x="49854" y="21181"/>
                  <a:pt x="49917" y="21180"/>
                  <a:pt x="49981" y="21179"/>
                </a:cubicBezTo>
                <a:cubicBezTo>
                  <a:pt x="50879" y="21145"/>
                  <a:pt x="51777" y="20959"/>
                  <a:pt x="52624" y="20637"/>
                </a:cubicBezTo>
                <a:cubicBezTo>
                  <a:pt x="53471" y="20298"/>
                  <a:pt x="54267" y="19840"/>
                  <a:pt x="54962" y="19264"/>
                </a:cubicBezTo>
                <a:cubicBezTo>
                  <a:pt x="55403" y="18892"/>
                  <a:pt x="55809" y="18485"/>
                  <a:pt x="56182" y="18028"/>
                </a:cubicBezTo>
                <a:close/>
                <a:moveTo>
                  <a:pt x="47067" y="25669"/>
                </a:moveTo>
                <a:lnTo>
                  <a:pt x="47067" y="27617"/>
                </a:lnTo>
                <a:cubicBezTo>
                  <a:pt x="47067" y="31005"/>
                  <a:pt x="46931" y="34394"/>
                  <a:pt x="46779" y="37782"/>
                </a:cubicBezTo>
                <a:cubicBezTo>
                  <a:pt x="46728" y="39087"/>
                  <a:pt x="46660" y="40408"/>
                  <a:pt x="46576" y="41713"/>
                </a:cubicBezTo>
                <a:cubicBezTo>
                  <a:pt x="46423" y="41916"/>
                  <a:pt x="46254" y="42103"/>
                  <a:pt x="46101" y="42289"/>
                </a:cubicBezTo>
                <a:cubicBezTo>
                  <a:pt x="45779" y="42628"/>
                  <a:pt x="45440" y="42950"/>
                  <a:pt x="45085" y="43238"/>
                </a:cubicBezTo>
                <a:cubicBezTo>
                  <a:pt x="44712" y="43526"/>
                  <a:pt x="44322" y="43780"/>
                  <a:pt x="43899" y="43983"/>
                </a:cubicBezTo>
                <a:cubicBezTo>
                  <a:pt x="43543" y="44170"/>
                  <a:pt x="43170" y="44322"/>
                  <a:pt x="42797" y="44441"/>
                </a:cubicBezTo>
                <a:lnTo>
                  <a:pt x="42374" y="43848"/>
                </a:lnTo>
                <a:cubicBezTo>
                  <a:pt x="41815" y="43051"/>
                  <a:pt x="41222" y="42272"/>
                  <a:pt x="40629" y="41476"/>
                </a:cubicBezTo>
                <a:cubicBezTo>
                  <a:pt x="40053" y="40680"/>
                  <a:pt x="39443" y="39917"/>
                  <a:pt x="38833" y="39155"/>
                </a:cubicBezTo>
                <a:cubicBezTo>
                  <a:pt x="38240" y="38375"/>
                  <a:pt x="37613" y="37630"/>
                  <a:pt x="36986" y="36868"/>
                </a:cubicBezTo>
                <a:cubicBezTo>
                  <a:pt x="36427" y="36207"/>
                  <a:pt x="35868" y="35529"/>
                  <a:pt x="35292" y="34885"/>
                </a:cubicBezTo>
                <a:lnTo>
                  <a:pt x="35292" y="34885"/>
                </a:lnTo>
                <a:cubicBezTo>
                  <a:pt x="35438" y="34891"/>
                  <a:pt x="35585" y="34893"/>
                  <a:pt x="35731" y="34893"/>
                </a:cubicBezTo>
                <a:cubicBezTo>
                  <a:pt x="36956" y="34893"/>
                  <a:pt x="38176" y="34703"/>
                  <a:pt x="39341" y="34309"/>
                </a:cubicBezTo>
                <a:cubicBezTo>
                  <a:pt x="40070" y="34072"/>
                  <a:pt x="40781" y="33750"/>
                  <a:pt x="41442" y="33344"/>
                </a:cubicBezTo>
                <a:cubicBezTo>
                  <a:pt x="42086" y="32954"/>
                  <a:pt x="42713" y="32479"/>
                  <a:pt x="43272" y="31954"/>
                </a:cubicBezTo>
                <a:cubicBezTo>
                  <a:pt x="44390" y="30887"/>
                  <a:pt x="45322" y="29650"/>
                  <a:pt x="45999" y="28278"/>
                </a:cubicBezTo>
                <a:cubicBezTo>
                  <a:pt x="46440" y="27431"/>
                  <a:pt x="46796" y="26567"/>
                  <a:pt x="47067" y="25669"/>
                </a:cubicBezTo>
                <a:close/>
                <a:moveTo>
                  <a:pt x="51692" y="35427"/>
                </a:moveTo>
                <a:lnTo>
                  <a:pt x="51692" y="35427"/>
                </a:lnTo>
                <a:cubicBezTo>
                  <a:pt x="51472" y="36037"/>
                  <a:pt x="51269" y="36647"/>
                  <a:pt x="51048" y="37257"/>
                </a:cubicBezTo>
                <a:lnTo>
                  <a:pt x="50777" y="38003"/>
                </a:lnTo>
                <a:cubicBezTo>
                  <a:pt x="50693" y="38257"/>
                  <a:pt x="50591" y="38494"/>
                  <a:pt x="50489" y="38731"/>
                </a:cubicBezTo>
                <a:cubicBezTo>
                  <a:pt x="50303" y="39222"/>
                  <a:pt x="50116" y="39714"/>
                  <a:pt x="49913" y="40205"/>
                </a:cubicBezTo>
                <a:lnTo>
                  <a:pt x="49269" y="41628"/>
                </a:lnTo>
                <a:lnTo>
                  <a:pt x="48575" y="43051"/>
                </a:lnTo>
                <a:cubicBezTo>
                  <a:pt x="47914" y="44322"/>
                  <a:pt x="47185" y="45576"/>
                  <a:pt x="46389" y="46779"/>
                </a:cubicBezTo>
                <a:cubicBezTo>
                  <a:pt x="46864" y="43814"/>
                  <a:pt x="47185" y="40815"/>
                  <a:pt x="47440" y="37833"/>
                </a:cubicBezTo>
                <a:cubicBezTo>
                  <a:pt x="47473" y="37562"/>
                  <a:pt x="47490" y="37291"/>
                  <a:pt x="47507" y="37037"/>
                </a:cubicBezTo>
                <a:cubicBezTo>
                  <a:pt x="47741" y="37093"/>
                  <a:pt x="47979" y="37118"/>
                  <a:pt x="48217" y="37118"/>
                </a:cubicBezTo>
                <a:cubicBezTo>
                  <a:pt x="48411" y="37118"/>
                  <a:pt x="48605" y="37101"/>
                  <a:pt x="48795" y="37071"/>
                </a:cubicBezTo>
                <a:cubicBezTo>
                  <a:pt x="49303" y="36969"/>
                  <a:pt x="49795" y="36800"/>
                  <a:pt x="50252" y="36546"/>
                </a:cubicBezTo>
                <a:cubicBezTo>
                  <a:pt x="50693" y="36291"/>
                  <a:pt x="51099" y="35987"/>
                  <a:pt x="51472" y="35631"/>
                </a:cubicBezTo>
                <a:cubicBezTo>
                  <a:pt x="51557" y="35563"/>
                  <a:pt x="51624" y="35495"/>
                  <a:pt x="51692" y="35427"/>
                </a:cubicBezTo>
                <a:close/>
                <a:moveTo>
                  <a:pt x="46542" y="42204"/>
                </a:moveTo>
                <a:cubicBezTo>
                  <a:pt x="46457" y="43780"/>
                  <a:pt x="46355" y="45373"/>
                  <a:pt x="46254" y="46965"/>
                </a:cubicBezTo>
                <a:cubicBezTo>
                  <a:pt x="45949" y="47389"/>
                  <a:pt x="45661" y="47812"/>
                  <a:pt x="45356" y="48219"/>
                </a:cubicBezTo>
                <a:lnTo>
                  <a:pt x="45339" y="48219"/>
                </a:lnTo>
                <a:cubicBezTo>
                  <a:pt x="44542" y="46948"/>
                  <a:pt x="43712" y="45728"/>
                  <a:pt x="42848" y="44525"/>
                </a:cubicBezTo>
                <a:cubicBezTo>
                  <a:pt x="43255" y="44525"/>
                  <a:pt x="43645" y="44441"/>
                  <a:pt x="44034" y="44305"/>
                </a:cubicBezTo>
                <a:lnTo>
                  <a:pt x="44204" y="44254"/>
                </a:lnTo>
                <a:cubicBezTo>
                  <a:pt x="44271" y="44220"/>
                  <a:pt x="44322" y="44204"/>
                  <a:pt x="44373" y="44170"/>
                </a:cubicBezTo>
                <a:lnTo>
                  <a:pt x="44712" y="44000"/>
                </a:lnTo>
                <a:cubicBezTo>
                  <a:pt x="44932" y="43882"/>
                  <a:pt x="45135" y="43746"/>
                  <a:pt x="45339" y="43577"/>
                </a:cubicBezTo>
                <a:cubicBezTo>
                  <a:pt x="45728" y="43272"/>
                  <a:pt x="46067" y="42916"/>
                  <a:pt x="46355" y="42492"/>
                </a:cubicBezTo>
                <a:cubicBezTo>
                  <a:pt x="46423" y="42408"/>
                  <a:pt x="46474" y="42306"/>
                  <a:pt x="46542" y="42204"/>
                </a:cubicBezTo>
                <a:close/>
                <a:moveTo>
                  <a:pt x="38782" y="40425"/>
                </a:moveTo>
                <a:lnTo>
                  <a:pt x="40019" y="41967"/>
                </a:lnTo>
                <a:cubicBezTo>
                  <a:pt x="40629" y="42730"/>
                  <a:pt x="41239" y="43492"/>
                  <a:pt x="41866" y="44254"/>
                </a:cubicBezTo>
                <a:cubicBezTo>
                  <a:pt x="42984" y="45610"/>
                  <a:pt x="44119" y="46965"/>
                  <a:pt x="45305" y="48304"/>
                </a:cubicBezTo>
                <a:lnTo>
                  <a:pt x="45254" y="48371"/>
                </a:lnTo>
                <a:cubicBezTo>
                  <a:pt x="44780" y="48981"/>
                  <a:pt x="44288" y="49574"/>
                  <a:pt x="43763" y="50133"/>
                </a:cubicBezTo>
                <a:cubicBezTo>
                  <a:pt x="41713" y="50709"/>
                  <a:pt x="39646" y="51150"/>
                  <a:pt x="37562" y="51540"/>
                </a:cubicBezTo>
                <a:lnTo>
                  <a:pt x="36664" y="51709"/>
                </a:lnTo>
                <a:lnTo>
                  <a:pt x="35766" y="51845"/>
                </a:lnTo>
                <a:lnTo>
                  <a:pt x="34868" y="51997"/>
                </a:lnTo>
                <a:cubicBezTo>
                  <a:pt x="34580" y="52048"/>
                  <a:pt x="34275" y="52082"/>
                  <a:pt x="33970" y="52116"/>
                </a:cubicBezTo>
                <a:cubicBezTo>
                  <a:pt x="33377" y="52200"/>
                  <a:pt x="32768" y="52302"/>
                  <a:pt x="32175" y="52370"/>
                </a:cubicBezTo>
                <a:lnTo>
                  <a:pt x="30362" y="52556"/>
                </a:lnTo>
                <a:cubicBezTo>
                  <a:pt x="30040" y="52590"/>
                  <a:pt x="29735" y="52624"/>
                  <a:pt x="29396" y="52658"/>
                </a:cubicBezTo>
                <a:cubicBezTo>
                  <a:pt x="30277" y="52319"/>
                  <a:pt x="31107" y="51912"/>
                  <a:pt x="31903" y="51438"/>
                </a:cubicBezTo>
                <a:cubicBezTo>
                  <a:pt x="32564" y="51014"/>
                  <a:pt x="33208" y="50540"/>
                  <a:pt x="33801" y="50015"/>
                </a:cubicBezTo>
                <a:cubicBezTo>
                  <a:pt x="35580" y="48422"/>
                  <a:pt x="36952" y="46440"/>
                  <a:pt x="37799" y="44204"/>
                </a:cubicBezTo>
                <a:cubicBezTo>
                  <a:pt x="38274" y="42984"/>
                  <a:pt x="38613" y="41713"/>
                  <a:pt x="38782" y="40425"/>
                </a:cubicBezTo>
                <a:close/>
                <a:moveTo>
                  <a:pt x="43577" y="50354"/>
                </a:moveTo>
                <a:lnTo>
                  <a:pt x="43577" y="50354"/>
                </a:lnTo>
                <a:cubicBezTo>
                  <a:pt x="41340" y="52793"/>
                  <a:pt x="38647" y="54826"/>
                  <a:pt x="35817" y="56571"/>
                </a:cubicBezTo>
                <a:lnTo>
                  <a:pt x="35817" y="56555"/>
                </a:lnTo>
                <a:cubicBezTo>
                  <a:pt x="35377" y="56843"/>
                  <a:pt x="34919" y="57114"/>
                  <a:pt x="34462" y="57368"/>
                </a:cubicBezTo>
                <a:lnTo>
                  <a:pt x="34055" y="57588"/>
                </a:lnTo>
                <a:cubicBezTo>
                  <a:pt x="34377" y="57131"/>
                  <a:pt x="34614" y="56622"/>
                  <a:pt x="34801" y="56080"/>
                </a:cubicBezTo>
                <a:cubicBezTo>
                  <a:pt x="34987" y="55487"/>
                  <a:pt x="35122" y="54894"/>
                  <a:pt x="35190" y="54284"/>
                </a:cubicBezTo>
                <a:cubicBezTo>
                  <a:pt x="35241" y="53759"/>
                  <a:pt x="35258" y="53234"/>
                  <a:pt x="35224" y="52709"/>
                </a:cubicBezTo>
                <a:cubicBezTo>
                  <a:pt x="36054" y="52556"/>
                  <a:pt x="36885" y="52387"/>
                  <a:pt x="37698" y="52183"/>
                </a:cubicBezTo>
                <a:cubicBezTo>
                  <a:pt x="39697" y="51726"/>
                  <a:pt x="41662" y="51116"/>
                  <a:pt x="43577" y="50354"/>
                </a:cubicBezTo>
                <a:close/>
                <a:moveTo>
                  <a:pt x="35156" y="52742"/>
                </a:moveTo>
                <a:cubicBezTo>
                  <a:pt x="35055" y="53251"/>
                  <a:pt x="34953" y="53742"/>
                  <a:pt x="34851" y="54250"/>
                </a:cubicBezTo>
                <a:cubicBezTo>
                  <a:pt x="34716" y="54826"/>
                  <a:pt x="34563" y="55402"/>
                  <a:pt x="34377" y="55962"/>
                </a:cubicBezTo>
                <a:cubicBezTo>
                  <a:pt x="34208" y="56521"/>
                  <a:pt x="33970" y="57063"/>
                  <a:pt x="33682" y="57571"/>
                </a:cubicBezTo>
                <a:cubicBezTo>
                  <a:pt x="33598" y="57707"/>
                  <a:pt x="33513" y="57842"/>
                  <a:pt x="33411" y="57978"/>
                </a:cubicBezTo>
                <a:cubicBezTo>
                  <a:pt x="33293" y="58045"/>
                  <a:pt x="33191" y="58096"/>
                  <a:pt x="33072" y="58164"/>
                </a:cubicBezTo>
                <a:lnTo>
                  <a:pt x="31683" y="58893"/>
                </a:lnTo>
                <a:lnTo>
                  <a:pt x="30989" y="59265"/>
                </a:lnTo>
                <a:lnTo>
                  <a:pt x="30277" y="59604"/>
                </a:lnTo>
                <a:lnTo>
                  <a:pt x="28837" y="60299"/>
                </a:lnTo>
                <a:cubicBezTo>
                  <a:pt x="28362" y="60536"/>
                  <a:pt x="27871" y="60722"/>
                  <a:pt x="27397" y="60943"/>
                </a:cubicBezTo>
                <a:lnTo>
                  <a:pt x="25957" y="61603"/>
                </a:lnTo>
                <a:cubicBezTo>
                  <a:pt x="25465" y="61807"/>
                  <a:pt x="24974" y="62010"/>
                  <a:pt x="24500" y="62213"/>
                </a:cubicBezTo>
                <a:lnTo>
                  <a:pt x="23026" y="62823"/>
                </a:lnTo>
                <a:lnTo>
                  <a:pt x="21552" y="63399"/>
                </a:lnTo>
                <a:cubicBezTo>
                  <a:pt x="21094" y="63569"/>
                  <a:pt x="20654" y="63738"/>
                  <a:pt x="20213" y="63907"/>
                </a:cubicBezTo>
                <a:cubicBezTo>
                  <a:pt x="20755" y="63467"/>
                  <a:pt x="21247" y="62976"/>
                  <a:pt x="21670" y="62417"/>
                </a:cubicBezTo>
                <a:cubicBezTo>
                  <a:pt x="22314" y="61569"/>
                  <a:pt x="22805" y="60621"/>
                  <a:pt x="23144" y="59604"/>
                </a:cubicBezTo>
                <a:cubicBezTo>
                  <a:pt x="23500" y="58588"/>
                  <a:pt x="23703" y="57554"/>
                  <a:pt x="23788" y="56487"/>
                </a:cubicBezTo>
                <a:cubicBezTo>
                  <a:pt x="23856" y="55555"/>
                  <a:pt x="23822" y="54623"/>
                  <a:pt x="23686" y="53708"/>
                </a:cubicBezTo>
                <a:cubicBezTo>
                  <a:pt x="24110" y="53708"/>
                  <a:pt x="24534" y="53725"/>
                  <a:pt x="24940" y="53725"/>
                </a:cubicBezTo>
                <a:lnTo>
                  <a:pt x="26770" y="53674"/>
                </a:lnTo>
                <a:lnTo>
                  <a:pt x="27702" y="53640"/>
                </a:lnTo>
                <a:lnTo>
                  <a:pt x="28617" y="53573"/>
                </a:lnTo>
                <a:cubicBezTo>
                  <a:pt x="29227" y="53522"/>
                  <a:pt x="29836" y="53488"/>
                  <a:pt x="30446" y="53420"/>
                </a:cubicBezTo>
                <a:cubicBezTo>
                  <a:pt x="32022" y="53251"/>
                  <a:pt x="33598" y="53031"/>
                  <a:pt x="35156" y="52742"/>
                </a:cubicBezTo>
                <a:close/>
                <a:moveTo>
                  <a:pt x="18265" y="53403"/>
                </a:moveTo>
                <a:lnTo>
                  <a:pt x="18536" y="53420"/>
                </a:lnTo>
                <a:lnTo>
                  <a:pt x="18993" y="53488"/>
                </a:lnTo>
                <a:lnTo>
                  <a:pt x="19451" y="53522"/>
                </a:lnTo>
                <a:cubicBezTo>
                  <a:pt x="20671" y="53590"/>
                  <a:pt x="21890" y="53708"/>
                  <a:pt x="23127" y="53708"/>
                </a:cubicBezTo>
                <a:lnTo>
                  <a:pt x="23636" y="53708"/>
                </a:lnTo>
                <a:cubicBezTo>
                  <a:pt x="23653" y="54623"/>
                  <a:pt x="23585" y="55538"/>
                  <a:pt x="23466" y="56453"/>
                </a:cubicBezTo>
                <a:cubicBezTo>
                  <a:pt x="23331" y="57469"/>
                  <a:pt x="23093" y="58486"/>
                  <a:pt x="22772" y="59452"/>
                </a:cubicBezTo>
                <a:cubicBezTo>
                  <a:pt x="22602" y="59943"/>
                  <a:pt x="22399" y="60417"/>
                  <a:pt x="22179" y="60875"/>
                </a:cubicBezTo>
                <a:cubicBezTo>
                  <a:pt x="21958" y="61349"/>
                  <a:pt x="21704" y="61790"/>
                  <a:pt x="21416" y="62213"/>
                </a:cubicBezTo>
                <a:cubicBezTo>
                  <a:pt x="20959" y="62874"/>
                  <a:pt x="20450" y="63484"/>
                  <a:pt x="19874" y="64026"/>
                </a:cubicBezTo>
                <a:lnTo>
                  <a:pt x="18570" y="64467"/>
                </a:lnTo>
                <a:lnTo>
                  <a:pt x="17824" y="64738"/>
                </a:lnTo>
                <a:cubicBezTo>
                  <a:pt x="17570" y="64822"/>
                  <a:pt x="17316" y="64890"/>
                  <a:pt x="17079" y="64975"/>
                </a:cubicBezTo>
                <a:lnTo>
                  <a:pt x="15554" y="65449"/>
                </a:lnTo>
                <a:cubicBezTo>
                  <a:pt x="15046" y="65602"/>
                  <a:pt x="14538" y="65737"/>
                  <a:pt x="14029" y="65873"/>
                </a:cubicBezTo>
                <a:cubicBezTo>
                  <a:pt x="13521" y="66025"/>
                  <a:pt x="13013" y="66161"/>
                  <a:pt x="12504" y="66296"/>
                </a:cubicBezTo>
                <a:lnTo>
                  <a:pt x="10963" y="66703"/>
                </a:lnTo>
                <a:lnTo>
                  <a:pt x="9421" y="67059"/>
                </a:lnTo>
                <a:cubicBezTo>
                  <a:pt x="9251" y="67093"/>
                  <a:pt x="9065" y="67127"/>
                  <a:pt x="8896" y="67160"/>
                </a:cubicBezTo>
                <a:cubicBezTo>
                  <a:pt x="9912" y="66703"/>
                  <a:pt x="10878" y="66127"/>
                  <a:pt x="11776" y="65449"/>
                </a:cubicBezTo>
                <a:cubicBezTo>
                  <a:pt x="12403" y="64975"/>
                  <a:pt x="12996" y="64450"/>
                  <a:pt x="13538" y="63874"/>
                </a:cubicBezTo>
                <a:cubicBezTo>
                  <a:pt x="14080" y="63315"/>
                  <a:pt x="14588" y="62705"/>
                  <a:pt x="15063" y="62061"/>
                </a:cubicBezTo>
                <a:cubicBezTo>
                  <a:pt x="15978" y="60790"/>
                  <a:pt x="16706" y="59384"/>
                  <a:pt x="17265" y="57910"/>
                </a:cubicBezTo>
                <a:cubicBezTo>
                  <a:pt x="17807" y="56453"/>
                  <a:pt x="18146" y="54945"/>
                  <a:pt x="18265" y="53403"/>
                </a:cubicBezTo>
                <a:close/>
                <a:moveTo>
                  <a:pt x="57927" y="1"/>
                </a:moveTo>
                <a:cubicBezTo>
                  <a:pt x="57995" y="1322"/>
                  <a:pt x="57995" y="2661"/>
                  <a:pt x="57944" y="3982"/>
                </a:cubicBezTo>
                <a:cubicBezTo>
                  <a:pt x="57724" y="4423"/>
                  <a:pt x="57469" y="4863"/>
                  <a:pt x="57198" y="5287"/>
                </a:cubicBezTo>
                <a:cubicBezTo>
                  <a:pt x="56860" y="5812"/>
                  <a:pt x="56504" y="6320"/>
                  <a:pt x="56114" y="6812"/>
                </a:cubicBezTo>
                <a:cubicBezTo>
                  <a:pt x="55352" y="7794"/>
                  <a:pt x="54454" y="8675"/>
                  <a:pt x="53471" y="9438"/>
                </a:cubicBezTo>
                <a:cubicBezTo>
                  <a:pt x="52980" y="9828"/>
                  <a:pt x="52455" y="10166"/>
                  <a:pt x="51929" y="10488"/>
                </a:cubicBezTo>
                <a:cubicBezTo>
                  <a:pt x="51387" y="10793"/>
                  <a:pt x="50828" y="11064"/>
                  <a:pt x="50252" y="11302"/>
                </a:cubicBezTo>
                <a:cubicBezTo>
                  <a:pt x="49083" y="11759"/>
                  <a:pt x="47880" y="12081"/>
                  <a:pt x="46643" y="12250"/>
                </a:cubicBezTo>
                <a:cubicBezTo>
                  <a:pt x="47914" y="12233"/>
                  <a:pt x="49168" y="12030"/>
                  <a:pt x="50371" y="11606"/>
                </a:cubicBezTo>
                <a:cubicBezTo>
                  <a:pt x="50964" y="11403"/>
                  <a:pt x="51557" y="11132"/>
                  <a:pt x="52116" y="10827"/>
                </a:cubicBezTo>
                <a:cubicBezTo>
                  <a:pt x="53810" y="9895"/>
                  <a:pt x="55250" y="8608"/>
                  <a:pt x="56351" y="7015"/>
                </a:cubicBezTo>
                <a:cubicBezTo>
                  <a:pt x="56995" y="6134"/>
                  <a:pt x="57520" y="5168"/>
                  <a:pt x="57927" y="4135"/>
                </a:cubicBezTo>
                <a:lnTo>
                  <a:pt x="57927" y="4135"/>
                </a:lnTo>
                <a:cubicBezTo>
                  <a:pt x="57808" y="6998"/>
                  <a:pt x="57520" y="9828"/>
                  <a:pt x="57080" y="12657"/>
                </a:cubicBezTo>
                <a:cubicBezTo>
                  <a:pt x="56843" y="14351"/>
                  <a:pt x="56555" y="16045"/>
                  <a:pt x="56233" y="17740"/>
                </a:cubicBezTo>
                <a:cubicBezTo>
                  <a:pt x="55775" y="18197"/>
                  <a:pt x="55284" y="18621"/>
                  <a:pt x="54759" y="18993"/>
                </a:cubicBezTo>
                <a:cubicBezTo>
                  <a:pt x="54047" y="19502"/>
                  <a:pt x="53285" y="19908"/>
                  <a:pt x="52471" y="20230"/>
                </a:cubicBezTo>
                <a:cubicBezTo>
                  <a:pt x="51675" y="20535"/>
                  <a:pt x="50828" y="20738"/>
                  <a:pt x="49964" y="20823"/>
                </a:cubicBezTo>
                <a:cubicBezTo>
                  <a:pt x="49591" y="20857"/>
                  <a:pt x="49214" y="20874"/>
                  <a:pt x="48837" y="20874"/>
                </a:cubicBezTo>
                <a:cubicBezTo>
                  <a:pt x="48460" y="20874"/>
                  <a:pt x="48083" y="20857"/>
                  <a:pt x="47711" y="20823"/>
                </a:cubicBezTo>
                <a:cubicBezTo>
                  <a:pt x="47643" y="19688"/>
                  <a:pt x="47558" y="18536"/>
                  <a:pt x="47423" y="17401"/>
                </a:cubicBezTo>
                <a:cubicBezTo>
                  <a:pt x="47253" y="15707"/>
                  <a:pt x="46982" y="14012"/>
                  <a:pt x="46660" y="12335"/>
                </a:cubicBezTo>
                <a:cubicBezTo>
                  <a:pt x="46660" y="12301"/>
                  <a:pt x="46643" y="12284"/>
                  <a:pt x="46643" y="12250"/>
                </a:cubicBezTo>
                <a:cubicBezTo>
                  <a:pt x="46304" y="10607"/>
                  <a:pt x="45864" y="8980"/>
                  <a:pt x="45288" y="7405"/>
                </a:cubicBezTo>
                <a:lnTo>
                  <a:pt x="45288" y="7405"/>
                </a:lnTo>
                <a:cubicBezTo>
                  <a:pt x="45695" y="9048"/>
                  <a:pt x="46016" y="10725"/>
                  <a:pt x="46237" y="12403"/>
                </a:cubicBezTo>
                <a:cubicBezTo>
                  <a:pt x="46474" y="14080"/>
                  <a:pt x="46643" y="15774"/>
                  <a:pt x="46762" y="17452"/>
                </a:cubicBezTo>
                <a:cubicBezTo>
                  <a:pt x="46881" y="19146"/>
                  <a:pt x="46965" y="20840"/>
                  <a:pt x="46999" y="22534"/>
                </a:cubicBezTo>
                <a:cubicBezTo>
                  <a:pt x="47016" y="23432"/>
                  <a:pt x="47033" y="24330"/>
                  <a:pt x="47050" y="25228"/>
                </a:cubicBezTo>
                <a:cubicBezTo>
                  <a:pt x="46931" y="25516"/>
                  <a:pt x="46830" y="25804"/>
                  <a:pt x="46694" y="26109"/>
                </a:cubicBezTo>
                <a:cubicBezTo>
                  <a:pt x="46406" y="26787"/>
                  <a:pt x="46084" y="27465"/>
                  <a:pt x="45711" y="28125"/>
                </a:cubicBezTo>
                <a:cubicBezTo>
                  <a:pt x="45339" y="28769"/>
                  <a:pt x="44932" y="29396"/>
                  <a:pt x="44475" y="29989"/>
                </a:cubicBezTo>
                <a:cubicBezTo>
                  <a:pt x="44034" y="30599"/>
                  <a:pt x="43526" y="31141"/>
                  <a:pt x="42984" y="31649"/>
                </a:cubicBezTo>
                <a:cubicBezTo>
                  <a:pt x="41899" y="32683"/>
                  <a:pt x="40629" y="33479"/>
                  <a:pt x="39223" y="34021"/>
                </a:cubicBezTo>
                <a:cubicBezTo>
                  <a:pt x="38528" y="34275"/>
                  <a:pt x="37799" y="34479"/>
                  <a:pt x="37071" y="34614"/>
                </a:cubicBezTo>
                <a:cubicBezTo>
                  <a:pt x="36698" y="34699"/>
                  <a:pt x="36325" y="34733"/>
                  <a:pt x="35953" y="34784"/>
                </a:cubicBezTo>
                <a:cubicBezTo>
                  <a:pt x="35766" y="34817"/>
                  <a:pt x="35580" y="34817"/>
                  <a:pt x="35394" y="34834"/>
                </a:cubicBezTo>
                <a:lnTo>
                  <a:pt x="35241" y="34834"/>
                </a:lnTo>
                <a:lnTo>
                  <a:pt x="35072" y="34631"/>
                </a:lnTo>
                <a:cubicBezTo>
                  <a:pt x="34750" y="34258"/>
                  <a:pt x="34411" y="33886"/>
                  <a:pt x="34072" y="33530"/>
                </a:cubicBezTo>
                <a:cubicBezTo>
                  <a:pt x="33750" y="33174"/>
                  <a:pt x="33411" y="32818"/>
                  <a:pt x="33056" y="32479"/>
                </a:cubicBezTo>
                <a:cubicBezTo>
                  <a:pt x="32717" y="32141"/>
                  <a:pt x="32378" y="31785"/>
                  <a:pt x="32005" y="31446"/>
                </a:cubicBezTo>
                <a:cubicBezTo>
                  <a:pt x="31819" y="31277"/>
                  <a:pt x="31649" y="31107"/>
                  <a:pt x="31446" y="30955"/>
                </a:cubicBezTo>
                <a:lnTo>
                  <a:pt x="30870" y="30497"/>
                </a:lnTo>
                <a:lnTo>
                  <a:pt x="30870" y="30497"/>
                </a:lnTo>
                <a:cubicBezTo>
                  <a:pt x="31192" y="30870"/>
                  <a:pt x="31531" y="31226"/>
                  <a:pt x="31836" y="31615"/>
                </a:cubicBezTo>
                <a:cubicBezTo>
                  <a:pt x="31988" y="31802"/>
                  <a:pt x="32141" y="31988"/>
                  <a:pt x="32293" y="32174"/>
                </a:cubicBezTo>
                <a:lnTo>
                  <a:pt x="32751" y="32751"/>
                </a:lnTo>
                <a:cubicBezTo>
                  <a:pt x="33056" y="33123"/>
                  <a:pt x="33360" y="33513"/>
                  <a:pt x="33665" y="33903"/>
                </a:cubicBezTo>
                <a:lnTo>
                  <a:pt x="34563" y="35055"/>
                </a:lnTo>
                <a:lnTo>
                  <a:pt x="36359" y="37359"/>
                </a:lnTo>
                <a:lnTo>
                  <a:pt x="38172" y="39680"/>
                </a:lnTo>
                <a:lnTo>
                  <a:pt x="38697" y="40341"/>
                </a:lnTo>
                <a:cubicBezTo>
                  <a:pt x="38596" y="40866"/>
                  <a:pt x="38443" y="41391"/>
                  <a:pt x="38291" y="41899"/>
                </a:cubicBezTo>
                <a:cubicBezTo>
                  <a:pt x="38054" y="42645"/>
                  <a:pt x="37782" y="43373"/>
                  <a:pt x="37477" y="44085"/>
                </a:cubicBezTo>
                <a:cubicBezTo>
                  <a:pt x="36851" y="45491"/>
                  <a:pt x="36054" y="46830"/>
                  <a:pt x="35089" y="48033"/>
                </a:cubicBezTo>
                <a:cubicBezTo>
                  <a:pt x="34614" y="48625"/>
                  <a:pt x="34072" y="49185"/>
                  <a:pt x="33513" y="49710"/>
                </a:cubicBezTo>
                <a:cubicBezTo>
                  <a:pt x="32954" y="50235"/>
                  <a:pt x="32344" y="50709"/>
                  <a:pt x="31700" y="51150"/>
                </a:cubicBezTo>
                <a:cubicBezTo>
                  <a:pt x="30802" y="51743"/>
                  <a:pt x="29853" y="52268"/>
                  <a:pt x="28871" y="52692"/>
                </a:cubicBezTo>
                <a:lnTo>
                  <a:pt x="28549" y="52726"/>
                </a:lnTo>
                <a:lnTo>
                  <a:pt x="27651" y="52810"/>
                </a:lnTo>
                <a:lnTo>
                  <a:pt x="26736" y="52861"/>
                </a:lnTo>
                <a:lnTo>
                  <a:pt x="24923" y="52963"/>
                </a:lnTo>
                <a:cubicBezTo>
                  <a:pt x="24330" y="52980"/>
                  <a:pt x="23720" y="52997"/>
                  <a:pt x="23110" y="53031"/>
                </a:cubicBezTo>
                <a:lnTo>
                  <a:pt x="22195" y="53064"/>
                </a:lnTo>
                <a:lnTo>
                  <a:pt x="21298" y="53064"/>
                </a:lnTo>
                <a:lnTo>
                  <a:pt x="19468" y="53081"/>
                </a:lnTo>
                <a:lnTo>
                  <a:pt x="18553" y="53081"/>
                </a:lnTo>
                <a:lnTo>
                  <a:pt x="17638" y="53064"/>
                </a:lnTo>
                <a:lnTo>
                  <a:pt x="15808" y="53064"/>
                </a:lnTo>
                <a:cubicBezTo>
                  <a:pt x="16418" y="53149"/>
                  <a:pt x="17028" y="53217"/>
                  <a:pt x="17638" y="53302"/>
                </a:cubicBezTo>
                <a:lnTo>
                  <a:pt x="18265" y="53369"/>
                </a:lnTo>
                <a:cubicBezTo>
                  <a:pt x="18129" y="54115"/>
                  <a:pt x="17960" y="54860"/>
                  <a:pt x="17740" y="55589"/>
                </a:cubicBezTo>
                <a:cubicBezTo>
                  <a:pt x="17519" y="56317"/>
                  <a:pt x="17248" y="57046"/>
                  <a:pt x="16960" y="57774"/>
                </a:cubicBezTo>
                <a:cubicBezTo>
                  <a:pt x="16367" y="59198"/>
                  <a:pt x="15605" y="60553"/>
                  <a:pt x="14707" y="61807"/>
                </a:cubicBezTo>
                <a:cubicBezTo>
                  <a:pt x="13809" y="63060"/>
                  <a:pt x="12759" y="64196"/>
                  <a:pt x="11573" y="65178"/>
                </a:cubicBezTo>
                <a:cubicBezTo>
                  <a:pt x="10607" y="65958"/>
                  <a:pt x="9573" y="66652"/>
                  <a:pt x="8489" y="67228"/>
                </a:cubicBezTo>
                <a:lnTo>
                  <a:pt x="7862" y="67364"/>
                </a:lnTo>
                <a:cubicBezTo>
                  <a:pt x="7354" y="67465"/>
                  <a:pt x="6829" y="67567"/>
                  <a:pt x="6304" y="67652"/>
                </a:cubicBezTo>
                <a:lnTo>
                  <a:pt x="5524" y="67787"/>
                </a:lnTo>
                <a:lnTo>
                  <a:pt x="4745" y="67906"/>
                </a:lnTo>
                <a:cubicBezTo>
                  <a:pt x="4220" y="67991"/>
                  <a:pt x="3677" y="68041"/>
                  <a:pt x="3169" y="68109"/>
                </a:cubicBezTo>
                <a:cubicBezTo>
                  <a:pt x="2119" y="68228"/>
                  <a:pt x="1051" y="68346"/>
                  <a:pt x="1" y="68363"/>
                </a:cubicBezTo>
                <a:cubicBezTo>
                  <a:pt x="2119" y="68363"/>
                  <a:pt x="4237" y="68194"/>
                  <a:pt x="6337" y="67872"/>
                </a:cubicBezTo>
                <a:cubicBezTo>
                  <a:pt x="6863" y="67804"/>
                  <a:pt x="7388" y="67720"/>
                  <a:pt x="7913" y="67635"/>
                </a:cubicBezTo>
                <a:cubicBezTo>
                  <a:pt x="8421" y="67533"/>
                  <a:pt x="8963" y="67465"/>
                  <a:pt x="9472" y="67347"/>
                </a:cubicBezTo>
                <a:lnTo>
                  <a:pt x="11047" y="67042"/>
                </a:lnTo>
                <a:lnTo>
                  <a:pt x="12589" y="66686"/>
                </a:lnTo>
                <a:cubicBezTo>
                  <a:pt x="13114" y="66584"/>
                  <a:pt x="13623" y="66432"/>
                  <a:pt x="14148" y="66296"/>
                </a:cubicBezTo>
                <a:cubicBezTo>
                  <a:pt x="14656" y="66161"/>
                  <a:pt x="15164" y="66042"/>
                  <a:pt x="15690" y="65890"/>
                </a:cubicBezTo>
                <a:lnTo>
                  <a:pt x="17214" y="65449"/>
                </a:lnTo>
                <a:cubicBezTo>
                  <a:pt x="17469" y="65365"/>
                  <a:pt x="17723" y="65297"/>
                  <a:pt x="17977" y="65212"/>
                </a:cubicBezTo>
                <a:lnTo>
                  <a:pt x="18739" y="64975"/>
                </a:lnTo>
                <a:lnTo>
                  <a:pt x="20247" y="64467"/>
                </a:lnTo>
                <a:cubicBezTo>
                  <a:pt x="20755" y="64314"/>
                  <a:pt x="21247" y="64111"/>
                  <a:pt x="21755" y="63941"/>
                </a:cubicBezTo>
                <a:lnTo>
                  <a:pt x="23246" y="63399"/>
                </a:lnTo>
                <a:lnTo>
                  <a:pt x="24737" y="62806"/>
                </a:lnTo>
                <a:cubicBezTo>
                  <a:pt x="25228" y="62620"/>
                  <a:pt x="25719" y="62417"/>
                  <a:pt x="26211" y="62213"/>
                </a:cubicBezTo>
                <a:lnTo>
                  <a:pt x="27685" y="61586"/>
                </a:lnTo>
                <a:cubicBezTo>
                  <a:pt x="28667" y="61180"/>
                  <a:pt x="29616" y="60705"/>
                  <a:pt x="30582" y="60248"/>
                </a:cubicBezTo>
                <a:lnTo>
                  <a:pt x="31310" y="59909"/>
                </a:lnTo>
                <a:lnTo>
                  <a:pt x="32022" y="59553"/>
                </a:lnTo>
                <a:lnTo>
                  <a:pt x="33445" y="58825"/>
                </a:lnTo>
                <a:cubicBezTo>
                  <a:pt x="33920" y="58571"/>
                  <a:pt x="34377" y="58300"/>
                  <a:pt x="34834" y="58045"/>
                </a:cubicBezTo>
                <a:cubicBezTo>
                  <a:pt x="35309" y="57791"/>
                  <a:pt x="35766" y="57520"/>
                  <a:pt x="36224" y="57232"/>
                </a:cubicBezTo>
                <a:lnTo>
                  <a:pt x="37579" y="56385"/>
                </a:lnTo>
                <a:lnTo>
                  <a:pt x="38901" y="55487"/>
                </a:lnTo>
                <a:cubicBezTo>
                  <a:pt x="39341" y="55182"/>
                  <a:pt x="39765" y="54843"/>
                  <a:pt x="40188" y="54521"/>
                </a:cubicBezTo>
                <a:lnTo>
                  <a:pt x="40832" y="54030"/>
                </a:lnTo>
                <a:cubicBezTo>
                  <a:pt x="41035" y="53861"/>
                  <a:pt x="41239" y="53691"/>
                  <a:pt x="41442" y="53505"/>
                </a:cubicBezTo>
                <a:cubicBezTo>
                  <a:pt x="43085" y="52133"/>
                  <a:pt x="44576" y="50574"/>
                  <a:pt x="45898" y="48880"/>
                </a:cubicBezTo>
                <a:cubicBezTo>
                  <a:pt x="47185" y="47152"/>
                  <a:pt x="48321" y="45339"/>
                  <a:pt x="49286" y="43407"/>
                </a:cubicBezTo>
                <a:lnTo>
                  <a:pt x="49981" y="41984"/>
                </a:lnTo>
                <a:lnTo>
                  <a:pt x="50642" y="40510"/>
                </a:lnTo>
                <a:cubicBezTo>
                  <a:pt x="50862" y="40019"/>
                  <a:pt x="51031" y="39511"/>
                  <a:pt x="51235" y="39019"/>
                </a:cubicBezTo>
                <a:cubicBezTo>
                  <a:pt x="51336" y="38782"/>
                  <a:pt x="51438" y="38528"/>
                  <a:pt x="51523" y="38274"/>
                </a:cubicBezTo>
                <a:lnTo>
                  <a:pt x="51777" y="37528"/>
                </a:lnTo>
                <a:cubicBezTo>
                  <a:pt x="51946" y="37020"/>
                  <a:pt x="52133" y="36512"/>
                  <a:pt x="52302" y="36003"/>
                </a:cubicBezTo>
                <a:lnTo>
                  <a:pt x="52776" y="34479"/>
                </a:lnTo>
                <a:lnTo>
                  <a:pt x="53014" y="33733"/>
                </a:lnTo>
                <a:lnTo>
                  <a:pt x="53234" y="32954"/>
                </a:lnTo>
                <a:lnTo>
                  <a:pt x="53674" y="31429"/>
                </a:lnTo>
                <a:cubicBezTo>
                  <a:pt x="53962" y="30396"/>
                  <a:pt x="54217" y="29379"/>
                  <a:pt x="54505" y="28346"/>
                </a:cubicBezTo>
                <a:lnTo>
                  <a:pt x="55233" y="25245"/>
                </a:lnTo>
                <a:cubicBezTo>
                  <a:pt x="56165" y="21094"/>
                  <a:pt x="56927" y="16926"/>
                  <a:pt x="57469" y="12708"/>
                </a:cubicBezTo>
                <a:lnTo>
                  <a:pt x="57639" y="11115"/>
                </a:lnTo>
                <a:lnTo>
                  <a:pt x="57741" y="10336"/>
                </a:lnTo>
                <a:lnTo>
                  <a:pt x="57791" y="9540"/>
                </a:lnTo>
                <a:cubicBezTo>
                  <a:pt x="57876" y="8472"/>
                  <a:pt x="57978" y="7422"/>
                  <a:pt x="58012" y="6354"/>
                </a:cubicBezTo>
                <a:lnTo>
                  <a:pt x="58079" y="4762"/>
                </a:lnTo>
                <a:lnTo>
                  <a:pt x="58079" y="3677"/>
                </a:lnTo>
                <a:cubicBezTo>
                  <a:pt x="58079" y="3666"/>
                  <a:pt x="58087" y="3663"/>
                  <a:pt x="58096" y="3657"/>
                </a:cubicBezTo>
                <a:lnTo>
                  <a:pt x="58096" y="3657"/>
                </a:lnTo>
                <a:lnTo>
                  <a:pt x="58096" y="3677"/>
                </a:lnTo>
                <a:lnTo>
                  <a:pt x="58113" y="3644"/>
                </a:lnTo>
                <a:lnTo>
                  <a:pt x="58113" y="3644"/>
                </a:lnTo>
                <a:cubicBezTo>
                  <a:pt x="58107" y="3649"/>
                  <a:pt x="58102" y="3653"/>
                  <a:pt x="58096" y="3657"/>
                </a:cubicBezTo>
                <a:lnTo>
                  <a:pt x="58096" y="3657"/>
                </a:lnTo>
                <a:lnTo>
                  <a:pt x="58096" y="3186"/>
                </a:lnTo>
                <a:lnTo>
                  <a:pt x="58096" y="2390"/>
                </a:lnTo>
                <a:cubicBezTo>
                  <a:pt x="58096" y="2119"/>
                  <a:pt x="58062" y="1848"/>
                  <a:pt x="58046" y="1594"/>
                </a:cubicBezTo>
                <a:lnTo>
                  <a:pt x="57927" y="1"/>
                </a:lnTo>
                <a:close/>
              </a:path>
            </a:pathLst>
          </a:custGeom>
          <a:solidFill>
            <a:srgbClr val="3D06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9"/>
          <p:cNvSpPr/>
          <p:nvPr/>
        </p:nvSpPr>
        <p:spPr>
          <a:xfrm flipH="1">
            <a:off x="8863753" y="118563"/>
            <a:ext cx="164375" cy="158850"/>
          </a:xfrm>
          <a:custGeom>
            <a:avLst/>
            <a:gdLst/>
            <a:ahLst/>
            <a:cxnLst/>
            <a:rect l="l" t="t" r="r" b="b"/>
            <a:pathLst>
              <a:path w="6575" h="6354" extrusionOk="0">
                <a:moveTo>
                  <a:pt x="5202" y="0"/>
                </a:moveTo>
                <a:lnTo>
                  <a:pt x="3287" y="1999"/>
                </a:lnTo>
                <a:lnTo>
                  <a:pt x="1068" y="949"/>
                </a:lnTo>
                <a:lnTo>
                  <a:pt x="2118" y="2745"/>
                </a:lnTo>
                <a:lnTo>
                  <a:pt x="1" y="3388"/>
                </a:lnTo>
                <a:lnTo>
                  <a:pt x="2017" y="4015"/>
                </a:lnTo>
                <a:lnTo>
                  <a:pt x="1390" y="5608"/>
                </a:lnTo>
                <a:lnTo>
                  <a:pt x="1390" y="5608"/>
                </a:lnTo>
                <a:lnTo>
                  <a:pt x="3084" y="4541"/>
                </a:lnTo>
                <a:lnTo>
                  <a:pt x="4355" y="6353"/>
                </a:lnTo>
                <a:lnTo>
                  <a:pt x="4456" y="4439"/>
                </a:lnTo>
                <a:lnTo>
                  <a:pt x="6574" y="4659"/>
                </a:lnTo>
                <a:lnTo>
                  <a:pt x="6574" y="4659"/>
                </a:lnTo>
                <a:lnTo>
                  <a:pt x="4236" y="2745"/>
                </a:lnTo>
                <a:lnTo>
                  <a:pt x="5202" y="0"/>
                </a:ln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19"/>
          <p:cNvSpPr/>
          <p:nvPr/>
        </p:nvSpPr>
        <p:spPr>
          <a:xfrm flipH="1">
            <a:off x="8664815" y="855738"/>
            <a:ext cx="38975" cy="38575"/>
          </a:xfrm>
          <a:custGeom>
            <a:avLst/>
            <a:gdLst/>
            <a:ahLst/>
            <a:cxnLst/>
            <a:rect l="l" t="t" r="r" b="b"/>
            <a:pathLst>
              <a:path w="1559" h="1543" extrusionOk="0">
                <a:moveTo>
                  <a:pt x="779" y="1"/>
                </a:moveTo>
                <a:cubicBezTo>
                  <a:pt x="339" y="1"/>
                  <a:pt x="0" y="340"/>
                  <a:pt x="0" y="763"/>
                </a:cubicBezTo>
                <a:cubicBezTo>
                  <a:pt x="0" y="1204"/>
                  <a:pt x="339" y="1543"/>
                  <a:pt x="779" y="1543"/>
                </a:cubicBezTo>
                <a:cubicBezTo>
                  <a:pt x="1203" y="1543"/>
                  <a:pt x="1559" y="1204"/>
                  <a:pt x="1559" y="763"/>
                </a:cubicBezTo>
                <a:cubicBezTo>
                  <a:pt x="1559" y="340"/>
                  <a:pt x="1203" y="1"/>
                  <a:pt x="779" y="1"/>
                </a:cubicBez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19"/>
          <p:cNvSpPr/>
          <p:nvPr/>
        </p:nvSpPr>
        <p:spPr>
          <a:xfrm flipH="1">
            <a:off x="8381865" y="476800"/>
            <a:ext cx="39000" cy="39000"/>
          </a:xfrm>
          <a:custGeom>
            <a:avLst/>
            <a:gdLst/>
            <a:ahLst/>
            <a:cxnLst/>
            <a:rect l="l" t="t" r="r" b="b"/>
            <a:pathLst>
              <a:path w="1560" h="1560" extrusionOk="0">
                <a:moveTo>
                  <a:pt x="780" y="1"/>
                </a:moveTo>
                <a:cubicBezTo>
                  <a:pt x="356" y="1"/>
                  <a:pt x="0" y="340"/>
                  <a:pt x="0" y="780"/>
                </a:cubicBezTo>
                <a:cubicBezTo>
                  <a:pt x="0" y="1204"/>
                  <a:pt x="356" y="1559"/>
                  <a:pt x="780" y="1559"/>
                </a:cubicBezTo>
                <a:cubicBezTo>
                  <a:pt x="1220" y="1559"/>
                  <a:pt x="1559" y="1204"/>
                  <a:pt x="1559" y="780"/>
                </a:cubicBezTo>
                <a:cubicBezTo>
                  <a:pt x="1559" y="340"/>
                  <a:pt x="1220" y="1"/>
                  <a:pt x="780" y="1"/>
                </a:cubicBez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9"/>
          <p:cNvSpPr/>
          <p:nvPr/>
        </p:nvSpPr>
        <p:spPr>
          <a:xfrm flipH="1">
            <a:off x="8661403" y="118575"/>
            <a:ext cx="45775" cy="38775"/>
          </a:xfrm>
          <a:custGeom>
            <a:avLst/>
            <a:gdLst/>
            <a:ahLst/>
            <a:cxnLst/>
            <a:rect l="l" t="t" r="r" b="b"/>
            <a:pathLst>
              <a:path w="1831" h="1551" extrusionOk="0">
                <a:moveTo>
                  <a:pt x="1080" y="1"/>
                </a:moveTo>
                <a:cubicBezTo>
                  <a:pt x="1071" y="1"/>
                  <a:pt x="1061" y="1"/>
                  <a:pt x="1051" y="1"/>
                </a:cubicBezTo>
                <a:cubicBezTo>
                  <a:pt x="357" y="1"/>
                  <a:pt x="1" y="831"/>
                  <a:pt x="492" y="1323"/>
                </a:cubicBezTo>
                <a:cubicBezTo>
                  <a:pt x="650" y="1480"/>
                  <a:pt x="844" y="1551"/>
                  <a:pt x="1035" y="1551"/>
                </a:cubicBezTo>
                <a:cubicBezTo>
                  <a:pt x="1440" y="1551"/>
                  <a:pt x="1831" y="1235"/>
                  <a:pt x="1831" y="764"/>
                </a:cubicBezTo>
                <a:cubicBezTo>
                  <a:pt x="1814" y="350"/>
                  <a:pt x="1490" y="1"/>
                  <a:pt x="1080" y="1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19"/>
          <p:cNvSpPr/>
          <p:nvPr/>
        </p:nvSpPr>
        <p:spPr>
          <a:xfrm flipH="1">
            <a:off x="7737478" y="159650"/>
            <a:ext cx="174525" cy="171375"/>
          </a:xfrm>
          <a:custGeom>
            <a:avLst/>
            <a:gdLst/>
            <a:ahLst/>
            <a:cxnLst/>
            <a:rect l="l" t="t" r="r" b="b"/>
            <a:pathLst>
              <a:path w="6981" h="6855" extrusionOk="0">
                <a:moveTo>
                  <a:pt x="3482" y="1"/>
                </a:moveTo>
                <a:cubicBezTo>
                  <a:pt x="3376" y="1"/>
                  <a:pt x="3270" y="73"/>
                  <a:pt x="3270" y="217"/>
                </a:cubicBezTo>
                <a:lnTo>
                  <a:pt x="3270" y="2911"/>
                </a:lnTo>
                <a:lnTo>
                  <a:pt x="1932" y="1572"/>
                </a:lnTo>
                <a:lnTo>
                  <a:pt x="1373" y="1013"/>
                </a:lnTo>
                <a:cubicBezTo>
                  <a:pt x="1325" y="966"/>
                  <a:pt x="1272" y="946"/>
                  <a:pt x="1221" y="946"/>
                </a:cubicBezTo>
                <a:cubicBezTo>
                  <a:pt x="1055" y="946"/>
                  <a:pt x="912" y="1158"/>
                  <a:pt x="1068" y="1301"/>
                </a:cubicBezTo>
                <a:lnTo>
                  <a:pt x="2609" y="2860"/>
                </a:lnTo>
                <a:lnTo>
                  <a:pt x="2982" y="3233"/>
                </a:lnTo>
                <a:lnTo>
                  <a:pt x="271" y="3233"/>
                </a:lnTo>
                <a:cubicBezTo>
                  <a:pt x="0" y="3233"/>
                  <a:pt x="0" y="3656"/>
                  <a:pt x="271" y="3656"/>
                </a:cubicBezTo>
                <a:lnTo>
                  <a:pt x="2982" y="3656"/>
                </a:lnTo>
                <a:lnTo>
                  <a:pt x="1627" y="4995"/>
                </a:lnTo>
                <a:lnTo>
                  <a:pt x="1068" y="5554"/>
                </a:lnTo>
                <a:cubicBezTo>
                  <a:pt x="912" y="5710"/>
                  <a:pt x="1055" y="5926"/>
                  <a:pt x="1222" y="5926"/>
                </a:cubicBezTo>
                <a:cubicBezTo>
                  <a:pt x="1273" y="5926"/>
                  <a:pt x="1325" y="5906"/>
                  <a:pt x="1373" y="5859"/>
                </a:cubicBezTo>
                <a:lnTo>
                  <a:pt x="2897" y="4317"/>
                </a:lnTo>
                <a:lnTo>
                  <a:pt x="3270" y="3944"/>
                </a:lnTo>
                <a:lnTo>
                  <a:pt x="3270" y="6638"/>
                </a:lnTo>
                <a:cubicBezTo>
                  <a:pt x="3270" y="6782"/>
                  <a:pt x="3376" y="6854"/>
                  <a:pt x="3482" y="6854"/>
                </a:cubicBezTo>
                <a:cubicBezTo>
                  <a:pt x="3588" y="6854"/>
                  <a:pt x="3694" y="6782"/>
                  <a:pt x="3694" y="6638"/>
                </a:cubicBezTo>
                <a:lnTo>
                  <a:pt x="3694" y="3944"/>
                </a:lnTo>
                <a:cubicBezTo>
                  <a:pt x="4151" y="4385"/>
                  <a:pt x="4592" y="4842"/>
                  <a:pt x="5049" y="5300"/>
                </a:cubicBezTo>
                <a:lnTo>
                  <a:pt x="5608" y="5859"/>
                </a:lnTo>
                <a:cubicBezTo>
                  <a:pt x="5653" y="5900"/>
                  <a:pt x="5702" y="5917"/>
                  <a:pt x="5750" y="5917"/>
                </a:cubicBezTo>
                <a:cubicBezTo>
                  <a:pt x="5921" y="5917"/>
                  <a:pt x="6072" y="5699"/>
                  <a:pt x="5913" y="5554"/>
                </a:cubicBezTo>
                <a:lnTo>
                  <a:pt x="4371" y="4012"/>
                </a:lnTo>
                <a:lnTo>
                  <a:pt x="3999" y="3639"/>
                </a:lnTo>
                <a:lnTo>
                  <a:pt x="6693" y="3639"/>
                </a:lnTo>
                <a:cubicBezTo>
                  <a:pt x="6981" y="3639"/>
                  <a:pt x="6981" y="3216"/>
                  <a:pt x="6709" y="3216"/>
                </a:cubicBezTo>
                <a:lnTo>
                  <a:pt x="3999" y="3216"/>
                </a:lnTo>
                <a:lnTo>
                  <a:pt x="5354" y="1860"/>
                </a:lnTo>
                <a:lnTo>
                  <a:pt x="5913" y="1301"/>
                </a:lnTo>
                <a:cubicBezTo>
                  <a:pt x="6069" y="1158"/>
                  <a:pt x="5926" y="946"/>
                  <a:pt x="5760" y="946"/>
                </a:cubicBezTo>
                <a:cubicBezTo>
                  <a:pt x="5709" y="946"/>
                  <a:pt x="5656" y="966"/>
                  <a:pt x="5608" y="1013"/>
                </a:cubicBezTo>
                <a:lnTo>
                  <a:pt x="4066" y="2538"/>
                </a:lnTo>
                <a:lnTo>
                  <a:pt x="3694" y="2911"/>
                </a:lnTo>
                <a:lnTo>
                  <a:pt x="3694" y="217"/>
                </a:lnTo>
                <a:cubicBezTo>
                  <a:pt x="3694" y="73"/>
                  <a:pt x="3588" y="1"/>
                  <a:pt x="3482" y="1"/>
                </a:cubicBez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19"/>
          <p:cNvSpPr/>
          <p:nvPr/>
        </p:nvSpPr>
        <p:spPr>
          <a:xfrm flipH="1">
            <a:off x="8619028" y="1117000"/>
            <a:ext cx="45775" cy="38775"/>
          </a:xfrm>
          <a:custGeom>
            <a:avLst/>
            <a:gdLst/>
            <a:ahLst/>
            <a:cxnLst/>
            <a:rect l="l" t="t" r="r" b="b"/>
            <a:pathLst>
              <a:path w="1831" h="1551" extrusionOk="0">
                <a:moveTo>
                  <a:pt x="1080" y="1"/>
                </a:moveTo>
                <a:cubicBezTo>
                  <a:pt x="1071" y="1"/>
                  <a:pt x="1061" y="1"/>
                  <a:pt x="1051" y="1"/>
                </a:cubicBezTo>
                <a:cubicBezTo>
                  <a:pt x="357" y="1"/>
                  <a:pt x="1" y="831"/>
                  <a:pt x="492" y="1323"/>
                </a:cubicBezTo>
                <a:cubicBezTo>
                  <a:pt x="650" y="1480"/>
                  <a:pt x="844" y="1551"/>
                  <a:pt x="1035" y="1551"/>
                </a:cubicBezTo>
                <a:cubicBezTo>
                  <a:pt x="1440" y="1551"/>
                  <a:pt x="1831" y="1235"/>
                  <a:pt x="1831" y="764"/>
                </a:cubicBezTo>
                <a:cubicBezTo>
                  <a:pt x="1814" y="350"/>
                  <a:pt x="1490" y="1"/>
                  <a:pt x="1080" y="1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19"/>
          <p:cNvSpPr/>
          <p:nvPr/>
        </p:nvSpPr>
        <p:spPr>
          <a:xfrm flipH="1">
            <a:off x="8828265" y="1302375"/>
            <a:ext cx="166925" cy="161400"/>
          </a:xfrm>
          <a:custGeom>
            <a:avLst/>
            <a:gdLst/>
            <a:ahLst/>
            <a:cxnLst/>
            <a:rect l="l" t="t" r="r" b="b"/>
            <a:pathLst>
              <a:path w="6677" h="6456" extrusionOk="0">
                <a:moveTo>
                  <a:pt x="4660" y="1"/>
                </a:moveTo>
                <a:lnTo>
                  <a:pt x="3186" y="2000"/>
                </a:lnTo>
                <a:lnTo>
                  <a:pt x="848" y="526"/>
                </a:lnTo>
                <a:lnTo>
                  <a:pt x="1814" y="2847"/>
                </a:lnTo>
                <a:lnTo>
                  <a:pt x="1" y="3813"/>
                </a:lnTo>
                <a:lnTo>
                  <a:pt x="2119" y="4338"/>
                </a:lnTo>
                <a:lnTo>
                  <a:pt x="1492" y="6456"/>
                </a:lnTo>
                <a:lnTo>
                  <a:pt x="3288" y="4761"/>
                </a:lnTo>
                <a:lnTo>
                  <a:pt x="4982" y="6456"/>
                </a:lnTo>
                <a:lnTo>
                  <a:pt x="4982" y="6456"/>
                </a:lnTo>
                <a:lnTo>
                  <a:pt x="4558" y="4118"/>
                </a:lnTo>
                <a:lnTo>
                  <a:pt x="6676" y="4439"/>
                </a:lnTo>
                <a:lnTo>
                  <a:pt x="4457" y="2965"/>
                </a:lnTo>
                <a:lnTo>
                  <a:pt x="4660" y="1"/>
                </a:lnTo>
                <a:close/>
              </a:path>
            </a:pathLst>
          </a:custGeom>
          <a:solidFill>
            <a:srgbClr val="E3BD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bblegum Sans"/>
              <a:buNone/>
              <a:defRPr sz="3500">
                <a:solidFill>
                  <a:schemeClr val="dk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bblegum Sans"/>
              <a:buNone/>
              <a:defRPr sz="3500">
                <a:solidFill>
                  <a:schemeClr val="dk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bblegum Sans"/>
              <a:buNone/>
              <a:defRPr sz="3500">
                <a:solidFill>
                  <a:schemeClr val="dk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bblegum Sans"/>
              <a:buNone/>
              <a:defRPr sz="3500">
                <a:solidFill>
                  <a:schemeClr val="dk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bblegum Sans"/>
              <a:buNone/>
              <a:defRPr sz="3500">
                <a:solidFill>
                  <a:schemeClr val="dk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bblegum Sans"/>
              <a:buNone/>
              <a:defRPr sz="3500">
                <a:solidFill>
                  <a:schemeClr val="dk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bblegum Sans"/>
              <a:buNone/>
              <a:defRPr sz="3500">
                <a:solidFill>
                  <a:schemeClr val="dk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bblegum Sans"/>
              <a:buNone/>
              <a:defRPr sz="3500">
                <a:solidFill>
                  <a:schemeClr val="dk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bblegum Sans"/>
              <a:buNone/>
              <a:defRPr sz="3500">
                <a:solidFill>
                  <a:schemeClr val="dk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 Medium"/>
              <a:buChar char="●"/>
              <a:defRPr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 Medium"/>
              <a:buChar char="○"/>
              <a:defRPr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 Medium"/>
              <a:buChar char="■"/>
              <a:defRPr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 Medium"/>
              <a:buChar char="●"/>
              <a:defRPr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 Medium"/>
              <a:buChar char="○"/>
              <a:defRPr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 Medium"/>
              <a:buChar char="■"/>
              <a:defRPr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 Medium"/>
              <a:buChar char="●"/>
              <a:defRPr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 Medium"/>
              <a:buChar char="○"/>
              <a:defRPr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Barlow Medium"/>
              <a:buChar char="■"/>
              <a:defRPr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6" r:id="rId5"/>
    <p:sldLayoutId id="2147483658" r:id="rId6"/>
    <p:sldLayoutId id="2147483659" r:id="rId7"/>
    <p:sldLayoutId id="2147483660" r:id="rId8"/>
    <p:sldLayoutId id="2147483665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27"/>
          <p:cNvSpPr/>
          <p:nvPr/>
        </p:nvSpPr>
        <p:spPr>
          <a:xfrm flipH="1">
            <a:off x="2183762" y="3351500"/>
            <a:ext cx="4831463" cy="551862"/>
          </a:xfrm>
          <a:custGeom>
            <a:avLst/>
            <a:gdLst/>
            <a:ahLst/>
            <a:cxnLst/>
            <a:rect l="l" t="t" r="r" b="b"/>
            <a:pathLst>
              <a:path w="40258" h="29674" extrusionOk="0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27"/>
          <p:cNvSpPr txBox="1">
            <a:spLocks noGrp="1"/>
          </p:cNvSpPr>
          <p:nvPr>
            <p:ph type="ctrTitle"/>
          </p:nvPr>
        </p:nvSpPr>
        <p:spPr>
          <a:xfrm>
            <a:off x="1891050" y="1273938"/>
            <a:ext cx="5361900" cy="19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2"/>
                </a:solidFill>
              </a:rPr>
              <a:t>JUSTICE FOR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 dirty="0"/>
              <a:t>GHOST</a:t>
            </a:r>
            <a:endParaRPr lang="en-US" sz="4900" dirty="0"/>
          </a:p>
        </p:txBody>
      </p:sp>
      <p:sp>
        <p:nvSpPr>
          <p:cNvPr id="602" name="Google Shape;602;p27"/>
          <p:cNvSpPr txBox="1">
            <a:spLocks noGrp="1"/>
          </p:cNvSpPr>
          <p:nvPr>
            <p:ph type="subTitle" idx="1"/>
          </p:nvPr>
        </p:nvSpPr>
        <p:spPr>
          <a:xfrm>
            <a:off x="2392500" y="343347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 Akram &amp; Barath</a:t>
            </a:r>
            <a:endParaRPr dirty="0"/>
          </a:p>
        </p:txBody>
      </p:sp>
      <p:pic>
        <p:nvPicPr>
          <p:cNvPr id="603" name="Google Shape;60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7949" y="566850"/>
            <a:ext cx="2217728" cy="22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800" y="2179799"/>
            <a:ext cx="2004050" cy="200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89EDB6-E32B-64C2-A460-0BADBE0E3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115" y="2571750"/>
            <a:ext cx="5105767" cy="2123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6D347E-D361-F3B9-0D94-5754B1BEC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544" y="303776"/>
            <a:ext cx="5770910" cy="2124000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UNPOPULAR OPINION:</a:t>
            </a:r>
            <a:br>
              <a:rPr lang="en-US" dirty="0"/>
            </a:br>
            <a:r>
              <a:rPr lang="en-US" dirty="0"/>
              <a:t>GHOST MOVIES AREN’T SCARY AT ALL…</a:t>
            </a:r>
          </a:p>
        </p:txBody>
      </p:sp>
    </p:spTree>
    <p:extLst>
      <p:ext uri="{BB962C8B-B14F-4D97-AF65-F5344CB8AC3E}">
        <p14:creationId xmlns:p14="http://schemas.microsoft.com/office/powerpoint/2010/main" val="1010910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97C89-5F1B-5D47-1A7E-8E3DC35E0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796" y="599247"/>
            <a:ext cx="5590007" cy="1282800"/>
          </a:xfrm>
        </p:spPr>
        <p:txBody>
          <a:bodyPr/>
          <a:lstStyle/>
          <a:p>
            <a:r>
              <a:rPr lang="en-US" dirty="0"/>
              <a:t>UNDER THE BED MONSTERS.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443F2-15A7-2187-B1C4-B7DE9194E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1752" y="1565250"/>
            <a:ext cx="5356091" cy="2013000"/>
          </a:xfrm>
        </p:spPr>
        <p:txBody>
          <a:bodyPr/>
          <a:lstStyle/>
          <a:p>
            <a:pPr marL="139700" indent="0" algn="ctr">
              <a:buNone/>
            </a:pPr>
            <a:r>
              <a:rPr lang="en-US" sz="2400" dirty="0"/>
              <a:t>Reasons, Dumb Logics and Actual Intensions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8A1078-1A91-835E-9268-4ABBE25C46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5222" y="2848050"/>
            <a:ext cx="2114550" cy="21145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512070-43F5-A374-694E-9D96B50382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84" t="13684" r="13684" b="13684"/>
          <a:stretch/>
        </p:blipFill>
        <p:spPr>
          <a:xfrm>
            <a:off x="5044228" y="2848050"/>
            <a:ext cx="211455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43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86B8E1-BA26-9BFB-BD44-36D0DCD741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688" r="19688"/>
          <a:stretch/>
        </p:blipFill>
        <p:spPr>
          <a:xfrm>
            <a:off x="2823210" y="1269201"/>
            <a:ext cx="3497580" cy="32451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583ECB-EB1B-D5A6-D336-8C2E303A2B0E}"/>
              </a:ext>
            </a:extLst>
          </p:cNvPr>
          <p:cNvSpPr txBox="1"/>
          <p:nvPr/>
        </p:nvSpPr>
        <p:spPr>
          <a:xfrm>
            <a:off x="5286375" y="1908810"/>
            <a:ext cx="268605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n w="12700">
                  <a:solidFill>
                    <a:schemeClr val="accent6"/>
                  </a:solidFill>
                </a:ln>
                <a:solidFill>
                  <a:schemeClr val="accent6"/>
                </a:solidFill>
                <a:latin typeface="Barlow Medium" panose="00000600000000000000" pitchFamily="2" charset="0"/>
              </a:rPr>
              <a:t>* People Who Oppose Ghost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85AE80-6C0D-AF2B-3686-55D2E697F992}"/>
              </a:ext>
            </a:extLst>
          </p:cNvPr>
          <p:cNvSpPr txBox="1"/>
          <p:nvPr/>
        </p:nvSpPr>
        <p:spPr>
          <a:xfrm>
            <a:off x="1228725" y="1740753"/>
            <a:ext cx="28460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n w="12700">
                  <a:solidFill>
                    <a:srgbClr val="000000"/>
                  </a:solidFill>
                </a:ln>
                <a:latin typeface="Barlow Medium" panose="00000600000000000000" pitchFamily="2" charset="0"/>
              </a:rPr>
              <a:t>People Who Supports Ghost 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6AC8AB-79E6-6B98-A1DE-74EEA60DE650}"/>
              </a:ext>
            </a:extLst>
          </p:cNvPr>
          <p:cNvSpPr txBox="1"/>
          <p:nvPr/>
        </p:nvSpPr>
        <p:spPr>
          <a:xfrm>
            <a:off x="3291840" y="134518"/>
            <a:ext cx="2560320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900" dirty="0">
                <a:solidFill>
                  <a:schemeClr val="tx2"/>
                </a:solidFill>
                <a:latin typeface="Bubblegum Sans"/>
                <a:sym typeface="Bubblegum Sans"/>
              </a:rPr>
              <a:t>Final Verdict</a:t>
            </a:r>
          </a:p>
        </p:txBody>
      </p:sp>
    </p:spTree>
    <p:extLst>
      <p:ext uri="{BB962C8B-B14F-4D97-AF65-F5344CB8AC3E}">
        <p14:creationId xmlns:p14="http://schemas.microsoft.com/office/powerpoint/2010/main" val="820471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29"/>
          <p:cNvSpPr/>
          <p:nvPr/>
        </p:nvSpPr>
        <p:spPr>
          <a:xfrm flipH="1">
            <a:off x="1640970" y="1480357"/>
            <a:ext cx="5861967" cy="1177784"/>
          </a:xfrm>
          <a:custGeom>
            <a:avLst/>
            <a:gdLst/>
            <a:ahLst/>
            <a:cxnLst/>
            <a:rect l="l" t="t" r="r" b="b"/>
            <a:pathLst>
              <a:path w="40258" h="29674" extrusionOk="0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29"/>
          <p:cNvSpPr txBox="1">
            <a:spLocks noGrp="1"/>
          </p:cNvSpPr>
          <p:nvPr>
            <p:ph type="subTitle" idx="1"/>
          </p:nvPr>
        </p:nvSpPr>
        <p:spPr>
          <a:xfrm>
            <a:off x="2241404" y="1377682"/>
            <a:ext cx="4661100" cy="14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</a:t>
            </a:r>
            <a:r>
              <a:rPr lang="en" dirty="0"/>
              <a:t>he top most disliking factors for ghost is invinting a samiyar to evacuate the ghost out from your home.</a:t>
            </a:r>
            <a:endParaRPr dirty="0"/>
          </a:p>
        </p:txBody>
      </p:sp>
      <p:sp>
        <p:nvSpPr>
          <p:cNvPr id="617" name="Google Shape;617;p29"/>
          <p:cNvSpPr txBox="1">
            <a:spLocks noGrp="1"/>
          </p:cNvSpPr>
          <p:nvPr>
            <p:ph type="title"/>
          </p:nvPr>
        </p:nvSpPr>
        <p:spPr>
          <a:xfrm>
            <a:off x="1957157" y="676282"/>
            <a:ext cx="522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DISLIKES</a:t>
            </a:r>
            <a:endParaRPr dirty="0"/>
          </a:p>
        </p:txBody>
      </p:sp>
      <p:pic>
        <p:nvPicPr>
          <p:cNvPr id="3" name="chandramukhi edit">
            <a:hlinkClick r:id="" action="ppaction://media"/>
            <a:extLst>
              <a:ext uri="{FF2B5EF4-FFF2-40B4-BE49-F238E27FC236}">
                <a16:creationId xmlns:a16="http://schemas.microsoft.com/office/drawing/2014/main" id="{3AFC0480-2FFA-5908-E6AE-0749F0D766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13147" b="12561"/>
          <a:stretch/>
        </p:blipFill>
        <p:spPr>
          <a:xfrm>
            <a:off x="2271441" y="2968216"/>
            <a:ext cx="4601118" cy="19227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0"/>
          <p:cNvSpPr txBox="1">
            <a:spLocks noGrp="1"/>
          </p:cNvSpPr>
          <p:nvPr>
            <p:ph type="title"/>
          </p:nvPr>
        </p:nvSpPr>
        <p:spPr>
          <a:xfrm>
            <a:off x="717550" y="184172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COEXISTENCE</a:t>
            </a:r>
            <a:endParaRPr dirty="0"/>
          </a:p>
        </p:txBody>
      </p:sp>
      <p:sp>
        <p:nvSpPr>
          <p:cNvPr id="623" name="Google Shape;623;p30"/>
          <p:cNvSpPr txBox="1">
            <a:spLocks noGrp="1"/>
          </p:cNvSpPr>
          <p:nvPr>
            <p:ph type="title" idx="2"/>
          </p:nvPr>
        </p:nvSpPr>
        <p:spPr>
          <a:xfrm>
            <a:off x="1248100" y="133381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624" name="Google Shape;624;p30"/>
          <p:cNvSpPr txBox="1">
            <a:spLocks noGrp="1"/>
          </p:cNvSpPr>
          <p:nvPr>
            <p:ph type="subTitle" idx="1"/>
          </p:nvPr>
        </p:nvSpPr>
        <p:spPr>
          <a:xfrm>
            <a:off x="717550" y="2311577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They just want to exist with you</a:t>
            </a:r>
            <a:endParaRPr dirty="0"/>
          </a:p>
        </p:txBody>
      </p:sp>
      <p:sp>
        <p:nvSpPr>
          <p:cNvPr id="625" name="Google Shape;625;p30"/>
          <p:cNvSpPr txBox="1">
            <a:spLocks noGrp="1"/>
          </p:cNvSpPr>
          <p:nvPr>
            <p:ph type="title" idx="3"/>
          </p:nvPr>
        </p:nvSpPr>
        <p:spPr>
          <a:xfrm>
            <a:off x="3403800" y="184172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POSSESS</a:t>
            </a:r>
          </a:p>
        </p:txBody>
      </p:sp>
      <p:sp>
        <p:nvSpPr>
          <p:cNvPr id="626" name="Google Shape;626;p30"/>
          <p:cNvSpPr txBox="1">
            <a:spLocks noGrp="1"/>
          </p:cNvSpPr>
          <p:nvPr>
            <p:ph type="title" idx="4"/>
          </p:nvPr>
        </p:nvSpPr>
        <p:spPr>
          <a:xfrm>
            <a:off x="3934350" y="133381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627" name="Google Shape;627;p30"/>
          <p:cNvSpPr txBox="1">
            <a:spLocks noGrp="1"/>
          </p:cNvSpPr>
          <p:nvPr>
            <p:ph type="subTitle" idx="5"/>
          </p:nvPr>
        </p:nvSpPr>
        <p:spPr>
          <a:xfrm>
            <a:off x="3403800" y="2311577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They never possess anyone in your home</a:t>
            </a:r>
            <a:endParaRPr dirty="0"/>
          </a:p>
        </p:txBody>
      </p:sp>
      <p:sp>
        <p:nvSpPr>
          <p:cNvPr id="628" name="Google Shape;628;p30"/>
          <p:cNvSpPr txBox="1">
            <a:spLocks noGrp="1"/>
          </p:cNvSpPr>
          <p:nvPr>
            <p:ph type="title" idx="6"/>
          </p:nvPr>
        </p:nvSpPr>
        <p:spPr>
          <a:xfrm>
            <a:off x="6087600" y="184172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FREE OF RENT</a:t>
            </a:r>
            <a:endParaRPr dirty="0"/>
          </a:p>
        </p:txBody>
      </p:sp>
      <p:sp>
        <p:nvSpPr>
          <p:cNvPr id="629" name="Google Shape;629;p30"/>
          <p:cNvSpPr txBox="1">
            <a:spLocks noGrp="1"/>
          </p:cNvSpPr>
          <p:nvPr>
            <p:ph type="title" idx="7"/>
          </p:nvPr>
        </p:nvSpPr>
        <p:spPr>
          <a:xfrm>
            <a:off x="6618150" y="133381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630" name="Google Shape;630;p30"/>
          <p:cNvSpPr txBox="1">
            <a:spLocks noGrp="1"/>
          </p:cNvSpPr>
          <p:nvPr>
            <p:ph type="subTitle" idx="8"/>
          </p:nvPr>
        </p:nvSpPr>
        <p:spPr>
          <a:xfrm>
            <a:off x="6087600" y="2311577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They don’t increase your rent</a:t>
            </a:r>
            <a:endParaRPr dirty="0"/>
          </a:p>
        </p:txBody>
      </p:sp>
      <p:sp>
        <p:nvSpPr>
          <p:cNvPr id="631" name="Google Shape;631;p30"/>
          <p:cNvSpPr txBox="1">
            <a:spLocks noGrp="1"/>
          </p:cNvSpPr>
          <p:nvPr>
            <p:ph type="title" idx="9"/>
          </p:nvPr>
        </p:nvSpPr>
        <p:spPr>
          <a:xfrm>
            <a:off x="717550" y="3653849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ZERO EXPENSES</a:t>
            </a:r>
            <a:endParaRPr dirty="0"/>
          </a:p>
        </p:txBody>
      </p:sp>
      <p:sp>
        <p:nvSpPr>
          <p:cNvPr id="632" name="Google Shape;632;p30"/>
          <p:cNvSpPr txBox="1">
            <a:spLocks noGrp="1"/>
          </p:cNvSpPr>
          <p:nvPr>
            <p:ph type="title" idx="13"/>
          </p:nvPr>
        </p:nvSpPr>
        <p:spPr>
          <a:xfrm>
            <a:off x="1248100" y="314593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633" name="Google Shape;633;p30"/>
          <p:cNvSpPr txBox="1">
            <a:spLocks noGrp="1"/>
          </p:cNvSpPr>
          <p:nvPr>
            <p:ph type="subTitle" idx="14"/>
          </p:nvPr>
        </p:nvSpPr>
        <p:spPr>
          <a:xfrm>
            <a:off x="717550" y="41237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physical loss for you</a:t>
            </a:r>
            <a:endParaRPr dirty="0"/>
          </a:p>
        </p:txBody>
      </p:sp>
      <p:sp>
        <p:nvSpPr>
          <p:cNvPr id="634" name="Google Shape;634;p30"/>
          <p:cNvSpPr txBox="1">
            <a:spLocks noGrp="1"/>
          </p:cNvSpPr>
          <p:nvPr>
            <p:ph type="title" idx="15"/>
          </p:nvPr>
        </p:nvSpPr>
        <p:spPr>
          <a:xfrm>
            <a:off x="3239204" y="3650098"/>
            <a:ext cx="2683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BAD INTENTION</a:t>
            </a:r>
            <a:endParaRPr dirty="0"/>
          </a:p>
        </p:txBody>
      </p:sp>
      <p:sp>
        <p:nvSpPr>
          <p:cNvPr id="635" name="Google Shape;635;p30"/>
          <p:cNvSpPr txBox="1">
            <a:spLocks noGrp="1"/>
          </p:cNvSpPr>
          <p:nvPr>
            <p:ph type="title" idx="16"/>
          </p:nvPr>
        </p:nvSpPr>
        <p:spPr>
          <a:xfrm>
            <a:off x="3934350" y="314593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05.</a:t>
            </a:r>
            <a:endParaRPr dirty="0"/>
          </a:p>
        </p:txBody>
      </p:sp>
      <p:sp>
        <p:nvSpPr>
          <p:cNvPr id="636" name="Google Shape;636;p30"/>
          <p:cNvSpPr txBox="1">
            <a:spLocks noGrp="1"/>
          </p:cNvSpPr>
          <p:nvPr>
            <p:ph type="subTitle" idx="17"/>
          </p:nvPr>
        </p:nvSpPr>
        <p:spPr>
          <a:xfrm>
            <a:off x="3403800" y="41237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Never</a:t>
            </a:r>
            <a:r>
              <a:rPr lang="en" dirty="0"/>
              <a:t> turns your gas on to burn your whole house</a:t>
            </a:r>
            <a:endParaRPr dirty="0"/>
          </a:p>
        </p:txBody>
      </p:sp>
      <p:sp>
        <p:nvSpPr>
          <p:cNvPr id="637" name="Google Shape;637;p30"/>
          <p:cNvSpPr txBox="1">
            <a:spLocks noGrp="1"/>
          </p:cNvSpPr>
          <p:nvPr>
            <p:ph type="title" idx="18"/>
          </p:nvPr>
        </p:nvSpPr>
        <p:spPr>
          <a:xfrm>
            <a:off x="6087600" y="3653849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HARMLESS</a:t>
            </a:r>
            <a:endParaRPr dirty="0"/>
          </a:p>
        </p:txBody>
      </p:sp>
      <p:sp>
        <p:nvSpPr>
          <p:cNvPr id="638" name="Google Shape;638;p30"/>
          <p:cNvSpPr txBox="1">
            <a:spLocks noGrp="1"/>
          </p:cNvSpPr>
          <p:nvPr>
            <p:ph type="title" idx="19"/>
          </p:nvPr>
        </p:nvSpPr>
        <p:spPr>
          <a:xfrm>
            <a:off x="6618150" y="314593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06.</a:t>
            </a:r>
            <a:endParaRPr/>
          </a:p>
        </p:txBody>
      </p:sp>
      <p:sp>
        <p:nvSpPr>
          <p:cNvPr id="639" name="Google Shape;639;p30"/>
          <p:cNvSpPr txBox="1">
            <a:spLocks noGrp="1"/>
          </p:cNvSpPr>
          <p:nvPr>
            <p:ph type="subTitle" idx="20"/>
          </p:nvPr>
        </p:nvSpPr>
        <p:spPr>
          <a:xfrm>
            <a:off x="6087600" y="41237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Zero harm casused by ghost</a:t>
            </a:r>
            <a:endParaRPr dirty="0"/>
          </a:p>
        </p:txBody>
      </p:sp>
      <p:sp>
        <p:nvSpPr>
          <p:cNvPr id="640" name="Google Shape;640;p30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need of evacuation 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41" name="Google Shape;641;p30"/>
          <p:cNvSpPr/>
          <p:nvPr/>
        </p:nvSpPr>
        <p:spPr>
          <a:xfrm>
            <a:off x="4436773" y="2870168"/>
            <a:ext cx="270453" cy="275760"/>
          </a:xfrm>
          <a:custGeom>
            <a:avLst/>
            <a:gdLst/>
            <a:ahLst/>
            <a:cxnLst/>
            <a:rect l="l" t="t" r="r" b="b"/>
            <a:pathLst>
              <a:path w="12945" h="13199" extrusionOk="0">
                <a:moveTo>
                  <a:pt x="7904" y="0"/>
                </a:moveTo>
                <a:cubicBezTo>
                  <a:pt x="7176" y="0"/>
                  <a:pt x="6296" y="172"/>
                  <a:pt x="5236" y="602"/>
                </a:cubicBezTo>
                <a:cubicBezTo>
                  <a:pt x="1" y="2703"/>
                  <a:pt x="1475" y="9463"/>
                  <a:pt x="3762" y="11445"/>
                </a:cubicBezTo>
                <a:cubicBezTo>
                  <a:pt x="4852" y="12375"/>
                  <a:pt x="6552" y="13198"/>
                  <a:pt x="8237" y="13198"/>
                </a:cubicBezTo>
                <a:cubicBezTo>
                  <a:pt x="10114" y="13198"/>
                  <a:pt x="11971" y="12177"/>
                  <a:pt x="12945" y="9141"/>
                </a:cubicBezTo>
                <a:lnTo>
                  <a:pt x="12945" y="9141"/>
                </a:lnTo>
                <a:cubicBezTo>
                  <a:pt x="12944" y="9141"/>
                  <a:pt x="11225" y="10563"/>
                  <a:pt x="9376" y="10563"/>
                </a:cubicBezTo>
                <a:cubicBezTo>
                  <a:pt x="8400" y="10563"/>
                  <a:pt x="7388" y="10167"/>
                  <a:pt x="6574" y="8955"/>
                </a:cubicBezTo>
                <a:cubicBezTo>
                  <a:pt x="4568" y="5967"/>
                  <a:pt x="6853" y="2278"/>
                  <a:pt x="9743" y="2278"/>
                </a:cubicBezTo>
                <a:cubicBezTo>
                  <a:pt x="10245" y="2278"/>
                  <a:pt x="10765" y="2389"/>
                  <a:pt x="11284" y="2635"/>
                </a:cubicBezTo>
                <a:cubicBezTo>
                  <a:pt x="11284" y="2635"/>
                  <a:pt x="10757" y="0"/>
                  <a:pt x="7904" y="0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30"/>
          <p:cNvSpPr/>
          <p:nvPr/>
        </p:nvSpPr>
        <p:spPr>
          <a:xfrm>
            <a:off x="1750523" y="1057307"/>
            <a:ext cx="270453" cy="275760"/>
          </a:xfrm>
          <a:custGeom>
            <a:avLst/>
            <a:gdLst/>
            <a:ahLst/>
            <a:cxnLst/>
            <a:rect l="l" t="t" r="r" b="b"/>
            <a:pathLst>
              <a:path w="12945" h="13199" extrusionOk="0">
                <a:moveTo>
                  <a:pt x="7904" y="0"/>
                </a:moveTo>
                <a:cubicBezTo>
                  <a:pt x="7176" y="0"/>
                  <a:pt x="6296" y="172"/>
                  <a:pt x="5236" y="602"/>
                </a:cubicBezTo>
                <a:cubicBezTo>
                  <a:pt x="1" y="2703"/>
                  <a:pt x="1475" y="9463"/>
                  <a:pt x="3762" y="11445"/>
                </a:cubicBezTo>
                <a:cubicBezTo>
                  <a:pt x="4852" y="12375"/>
                  <a:pt x="6552" y="13198"/>
                  <a:pt x="8237" y="13198"/>
                </a:cubicBezTo>
                <a:cubicBezTo>
                  <a:pt x="10114" y="13198"/>
                  <a:pt x="11971" y="12177"/>
                  <a:pt x="12945" y="9141"/>
                </a:cubicBezTo>
                <a:lnTo>
                  <a:pt x="12945" y="9141"/>
                </a:lnTo>
                <a:cubicBezTo>
                  <a:pt x="12944" y="9141"/>
                  <a:pt x="11225" y="10563"/>
                  <a:pt x="9376" y="10563"/>
                </a:cubicBezTo>
                <a:cubicBezTo>
                  <a:pt x="8400" y="10563"/>
                  <a:pt x="7388" y="10167"/>
                  <a:pt x="6574" y="8955"/>
                </a:cubicBezTo>
                <a:cubicBezTo>
                  <a:pt x="4568" y="5967"/>
                  <a:pt x="6853" y="2278"/>
                  <a:pt x="9743" y="2278"/>
                </a:cubicBezTo>
                <a:cubicBezTo>
                  <a:pt x="10245" y="2278"/>
                  <a:pt x="10765" y="2389"/>
                  <a:pt x="11284" y="2635"/>
                </a:cubicBezTo>
                <a:cubicBezTo>
                  <a:pt x="11284" y="2635"/>
                  <a:pt x="10757" y="0"/>
                  <a:pt x="7904" y="0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30"/>
          <p:cNvSpPr/>
          <p:nvPr/>
        </p:nvSpPr>
        <p:spPr>
          <a:xfrm>
            <a:off x="4467272" y="1030557"/>
            <a:ext cx="209457" cy="329252"/>
          </a:xfrm>
          <a:custGeom>
            <a:avLst/>
            <a:gdLst/>
            <a:ahLst/>
            <a:cxnLst/>
            <a:rect l="l" t="t" r="r" b="b"/>
            <a:pathLst>
              <a:path w="6845" h="10759" extrusionOk="0">
                <a:moveTo>
                  <a:pt x="3880" y="0"/>
                </a:moveTo>
                <a:lnTo>
                  <a:pt x="2355" y="3626"/>
                </a:lnTo>
                <a:lnTo>
                  <a:pt x="0" y="3253"/>
                </a:lnTo>
                <a:lnTo>
                  <a:pt x="1576" y="5490"/>
                </a:lnTo>
                <a:lnTo>
                  <a:pt x="153" y="9844"/>
                </a:lnTo>
                <a:lnTo>
                  <a:pt x="3016" y="7980"/>
                </a:lnTo>
                <a:lnTo>
                  <a:pt x="5845" y="10759"/>
                </a:lnTo>
                <a:lnTo>
                  <a:pt x="4693" y="6540"/>
                </a:lnTo>
                <a:lnTo>
                  <a:pt x="6845" y="4490"/>
                </a:lnTo>
                <a:lnTo>
                  <a:pt x="4168" y="3914"/>
                </a:lnTo>
                <a:lnTo>
                  <a:pt x="388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30"/>
          <p:cNvSpPr/>
          <p:nvPr/>
        </p:nvSpPr>
        <p:spPr>
          <a:xfrm>
            <a:off x="1781022" y="2843431"/>
            <a:ext cx="209457" cy="329252"/>
          </a:xfrm>
          <a:custGeom>
            <a:avLst/>
            <a:gdLst/>
            <a:ahLst/>
            <a:cxnLst/>
            <a:rect l="l" t="t" r="r" b="b"/>
            <a:pathLst>
              <a:path w="6845" h="10759" extrusionOk="0">
                <a:moveTo>
                  <a:pt x="3880" y="0"/>
                </a:moveTo>
                <a:lnTo>
                  <a:pt x="2355" y="3626"/>
                </a:lnTo>
                <a:lnTo>
                  <a:pt x="0" y="3253"/>
                </a:lnTo>
                <a:lnTo>
                  <a:pt x="1576" y="5490"/>
                </a:lnTo>
                <a:lnTo>
                  <a:pt x="153" y="9844"/>
                </a:lnTo>
                <a:lnTo>
                  <a:pt x="3016" y="7980"/>
                </a:lnTo>
                <a:lnTo>
                  <a:pt x="5845" y="10759"/>
                </a:lnTo>
                <a:lnTo>
                  <a:pt x="4693" y="6540"/>
                </a:lnTo>
                <a:lnTo>
                  <a:pt x="6845" y="4490"/>
                </a:lnTo>
                <a:lnTo>
                  <a:pt x="4168" y="3914"/>
                </a:lnTo>
                <a:lnTo>
                  <a:pt x="388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30"/>
          <p:cNvSpPr/>
          <p:nvPr/>
        </p:nvSpPr>
        <p:spPr>
          <a:xfrm>
            <a:off x="7151072" y="2843431"/>
            <a:ext cx="209457" cy="329252"/>
          </a:xfrm>
          <a:custGeom>
            <a:avLst/>
            <a:gdLst/>
            <a:ahLst/>
            <a:cxnLst/>
            <a:rect l="l" t="t" r="r" b="b"/>
            <a:pathLst>
              <a:path w="6845" h="10759" extrusionOk="0">
                <a:moveTo>
                  <a:pt x="3880" y="0"/>
                </a:moveTo>
                <a:lnTo>
                  <a:pt x="2355" y="3626"/>
                </a:lnTo>
                <a:lnTo>
                  <a:pt x="0" y="3253"/>
                </a:lnTo>
                <a:lnTo>
                  <a:pt x="1576" y="5490"/>
                </a:lnTo>
                <a:lnTo>
                  <a:pt x="153" y="9844"/>
                </a:lnTo>
                <a:lnTo>
                  <a:pt x="3016" y="7980"/>
                </a:lnTo>
                <a:lnTo>
                  <a:pt x="5845" y="10759"/>
                </a:lnTo>
                <a:lnTo>
                  <a:pt x="4693" y="6540"/>
                </a:lnTo>
                <a:lnTo>
                  <a:pt x="6845" y="4490"/>
                </a:lnTo>
                <a:lnTo>
                  <a:pt x="4168" y="3914"/>
                </a:lnTo>
                <a:lnTo>
                  <a:pt x="388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30"/>
          <p:cNvSpPr/>
          <p:nvPr/>
        </p:nvSpPr>
        <p:spPr>
          <a:xfrm>
            <a:off x="7120573" y="1067343"/>
            <a:ext cx="270453" cy="275760"/>
          </a:xfrm>
          <a:custGeom>
            <a:avLst/>
            <a:gdLst/>
            <a:ahLst/>
            <a:cxnLst/>
            <a:rect l="l" t="t" r="r" b="b"/>
            <a:pathLst>
              <a:path w="12945" h="13199" extrusionOk="0">
                <a:moveTo>
                  <a:pt x="7904" y="0"/>
                </a:moveTo>
                <a:cubicBezTo>
                  <a:pt x="7176" y="0"/>
                  <a:pt x="6296" y="172"/>
                  <a:pt x="5236" y="602"/>
                </a:cubicBezTo>
                <a:cubicBezTo>
                  <a:pt x="1" y="2703"/>
                  <a:pt x="1475" y="9463"/>
                  <a:pt x="3762" y="11445"/>
                </a:cubicBezTo>
                <a:cubicBezTo>
                  <a:pt x="4852" y="12375"/>
                  <a:pt x="6552" y="13198"/>
                  <a:pt x="8237" y="13198"/>
                </a:cubicBezTo>
                <a:cubicBezTo>
                  <a:pt x="10114" y="13198"/>
                  <a:pt x="11971" y="12177"/>
                  <a:pt x="12945" y="9141"/>
                </a:cubicBezTo>
                <a:lnTo>
                  <a:pt x="12945" y="9141"/>
                </a:lnTo>
                <a:cubicBezTo>
                  <a:pt x="12944" y="9141"/>
                  <a:pt x="11225" y="10563"/>
                  <a:pt x="9376" y="10563"/>
                </a:cubicBezTo>
                <a:cubicBezTo>
                  <a:pt x="8400" y="10563"/>
                  <a:pt x="7388" y="10167"/>
                  <a:pt x="6574" y="8955"/>
                </a:cubicBezTo>
                <a:cubicBezTo>
                  <a:pt x="4568" y="5967"/>
                  <a:pt x="6853" y="2278"/>
                  <a:pt x="9743" y="2278"/>
                </a:cubicBezTo>
                <a:cubicBezTo>
                  <a:pt x="10245" y="2278"/>
                  <a:pt x="10765" y="2389"/>
                  <a:pt x="11284" y="2635"/>
                </a:cubicBezTo>
                <a:cubicBezTo>
                  <a:pt x="11284" y="2635"/>
                  <a:pt x="10757" y="0"/>
                  <a:pt x="7904" y="0"/>
                </a:cubicBezTo>
                <a:close/>
              </a:path>
            </a:pathLst>
          </a:custGeom>
          <a:solidFill>
            <a:srgbClr val="F6EE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1"/>
          <p:cNvSpPr/>
          <p:nvPr/>
        </p:nvSpPr>
        <p:spPr>
          <a:xfrm flipH="1">
            <a:off x="940337" y="3109562"/>
            <a:ext cx="3771369" cy="942487"/>
          </a:xfrm>
          <a:custGeom>
            <a:avLst/>
            <a:gdLst/>
            <a:ahLst/>
            <a:cxnLst/>
            <a:rect l="l" t="t" r="r" b="b"/>
            <a:pathLst>
              <a:path w="40258" h="29674" extrusionOk="0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31"/>
          <p:cNvSpPr txBox="1">
            <a:spLocks noGrp="1"/>
          </p:cNvSpPr>
          <p:nvPr>
            <p:ph type="title"/>
          </p:nvPr>
        </p:nvSpPr>
        <p:spPr>
          <a:xfrm>
            <a:off x="955563" y="1970437"/>
            <a:ext cx="3771300" cy="10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Y</a:t>
            </a:r>
            <a:r>
              <a:rPr lang="en" sz="3600" dirty="0"/>
              <a:t>ou disturb yourself</a:t>
            </a:r>
            <a:endParaRPr sz="3600" dirty="0"/>
          </a:p>
        </p:txBody>
      </p:sp>
      <p:sp>
        <p:nvSpPr>
          <p:cNvPr id="653" name="Google Shape;653;p31"/>
          <p:cNvSpPr txBox="1">
            <a:spLocks noGrp="1"/>
          </p:cNvSpPr>
          <p:nvPr>
            <p:ph type="title" idx="2"/>
          </p:nvPr>
        </p:nvSpPr>
        <p:spPr>
          <a:xfrm>
            <a:off x="425899" y="1091451"/>
            <a:ext cx="456527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Ghost never disturbs you</a:t>
            </a:r>
            <a:endParaRPr sz="3600" dirty="0"/>
          </a:p>
        </p:txBody>
      </p:sp>
      <p:sp>
        <p:nvSpPr>
          <p:cNvPr id="654" name="Google Shape;654;p31"/>
          <p:cNvSpPr txBox="1">
            <a:spLocks noGrp="1"/>
          </p:cNvSpPr>
          <p:nvPr>
            <p:ph type="subTitle" idx="1"/>
          </p:nvPr>
        </p:nvSpPr>
        <p:spPr>
          <a:xfrm>
            <a:off x="1165785" y="3155380"/>
            <a:ext cx="3232737" cy="8700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</a:t>
            </a:r>
            <a:r>
              <a:rPr lang="en" dirty="0"/>
              <a:t>ou get scared when someone suddenly passed/showed up at your back (It’s 100% your fault)</a:t>
            </a:r>
            <a:endParaRPr dirty="0"/>
          </a:p>
        </p:txBody>
      </p:sp>
      <p:grpSp>
        <p:nvGrpSpPr>
          <p:cNvPr id="655" name="Google Shape;655;p31"/>
          <p:cNvGrpSpPr/>
          <p:nvPr/>
        </p:nvGrpSpPr>
        <p:grpSpPr>
          <a:xfrm>
            <a:off x="5313523" y="836288"/>
            <a:ext cx="3194975" cy="3587221"/>
            <a:chOff x="3630825" y="756650"/>
            <a:chExt cx="3731575" cy="4189700"/>
          </a:xfrm>
        </p:grpSpPr>
        <p:sp>
          <p:nvSpPr>
            <p:cNvPr id="656" name="Google Shape;656;p31"/>
            <p:cNvSpPr/>
            <p:nvPr/>
          </p:nvSpPr>
          <p:spPr>
            <a:xfrm>
              <a:off x="3675300" y="956550"/>
              <a:ext cx="1453250" cy="1709525"/>
            </a:xfrm>
            <a:custGeom>
              <a:avLst/>
              <a:gdLst/>
              <a:ahLst/>
              <a:cxnLst/>
              <a:rect l="l" t="t" r="r" b="b"/>
              <a:pathLst>
                <a:path w="58130" h="68381" extrusionOk="0">
                  <a:moveTo>
                    <a:pt x="37900" y="4491"/>
                  </a:moveTo>
                  <a:lnTo>
                    <a:pt x="37900" y="4491"/>
                  </a:lnTo>
                  <a:cubicBezTo>
                    <a:pt x="37358" y="4914"/>
                    <a:pt x="36867" y="5422"/>
                    <a:pt x="36443" y="5981"/>
                  </a:cubicBezTo>
                  <a:cubicBezTo>
                    <a:pt x="35800" y="6829"/>
                    <a:pt x="35308" y="7777"/>
                    <a:pt x="34969" y="8794"/>
                  </a:cubicBezTo>
                  <a:cubicBezTo>
                    <a:pt x="34614" y="9793"/>
                    <a:pt x="34410" y="10844"/>
                    <a:pt x="34326" y="11911"/>
                  </a:cubicBezTo>
                  <a:cubicBezTo>
                    <a:pt x="34258" y="12843"/>
                    <a:pt x="34292" y="13775"/>
                    <a:pt x="34427" y="14690"/>
                  </a:cubicBezTo>
                  <a:cubicBezTo>
                    <a:pt x="34004" y="14673"/>
                    <a:pt x="33580" y="14673"/>
                    <a:pt x="33173" y="14673"/>
                  </a:cubicBezTo>
                  <a:lnTo>
                    <a:pt x="31327" y="14724"/>
                  </a:lnTo>
                  <a:lnTo>
                    <a:pt x="30412" y="14758"/>
                  </a:lnTo>
                  <a:lnTo>
                    <a:pt x="29497" y="14825"/>
                  </a:lnTo>
                  <a:cubicBezTo>
                    <a:pt x="28887" y="14876"/>
                    <a:pt x="28277" y="14910"/>
                    <a:pt x="27667" y="14978"/>
                  </a:cubicBezTo>
                  <a:cubicBezTo>
                    <a:pt x="26092" y="15147"/>
                    <a:pt x="24516" y="15367"/>
                    <a:pt x="22957" y="15656"/>
                  </a:cubicBezTo>
                  <a:cubicBezTo>
                    <a:pt x="23059" y="15147"/>
                    <a:pt x="23144" y="14639"/>
                    <a:pt x="23262" y="14148"/>
                  </a:cubicBezTo>
                  <a:cubicBezTo>
                    <a:pt x="23381" y="13572"/>
                    <a:pt x="23533" y="12996"/>
                    <a:pt x="23720" y="12436"/>
                  </a:cubicBezTo>
                  <a:cubicBezTo>
                    <a:pt x="23906" y="11877"/>
                    <a:pt x="24143" y="11335"/>
                    <a:pt x="24431" y="10827"/>
                  </a:cubicBezTo>
                  <a:cubicBezTo>
                    <a:pt x="24516" y="10691"/>
                    <a:pt x="24601" y="10556"/>
                    <a:pt x="24685" y="10420"/>
                  </a:cubicBezTo>
                  <a:cubicBezTo>
                    <a:pt x="24804" y="10353"/>
                    <a:pt x="24923" y="10285"/>
                    <a:pt x="25041" y="10234"/>
                  </a:cubicBezTo>
                  <a:lnTo>
                    <a:pt x="26430" y="9488"/>
                  </a:lnTo>
                  <a:lnTo>
                    <a:pt x="27125" y="9133"/>
                  </a:lnTo>
                  <a:lnTo>
                    <a:pt x="27837" y="8777"/>
                  </a:lnTo>
                  <a:lnTo>
                    <a:pt x="29277" y="8099"/>
                  </a:lnTo>
                  <a:cubicBezTo>
                    <a:pt x="29751" y="7862"/>
                    <a:pt x="30242" y="7676"/>
                    <a:pt x="30717" y="7438"/>
                  </a:cubicBezTo>
                  <a:lnTo>
                    <a:pt x="32157" y="6795"/>
                  </a:lnTo>
                  <a:cubicBezTo>
                    <a:pt x="32648" y="6574"/>
                    <a:pt x="33140" y="6388"/>
                    <a:pt x="33614" y="6168"/>
                  </a:cubicBezTo>
                  <a:lnTo>
                    <a:pt x="35088" y="5558"/>
                  </a:lnTo>
                  <a:lnTo>
                    <a:pt x="36562" y="4999"/>
                  </a:lnTo>
                  <a:cubicBezTo>
                    <a:pt x="37019" y="4829"/>
                    <a:pt x="37460" y="4643"/>
                    <a:pt x="37900" y="4491"/>
                  </a:cubicBezTo>
                  <a:close/>
                  <a:moveTo>
                    <a:pt x="24058" y="10776"/>
                  </a:moveTo>
                  <a:lnTo>
                    <a:pt x="24058" y="10776"/>
                  </a:lnTo>
                  <a:cubicBezTo>
                    <a:pt x="23754" y="11250"/>
                    <a:pt x="23499" y="11759"/>
                    <a:pt x="23330" y="12301"/>
                  </a:cubicBezTo>
                  <a:cubicBezTo>
                    <a:pt x="23127" y="12894"/>
                    <a:pt x="23008" y="13487"/>
                    <a:pt x="22940" y="14097"/>
                  </a:cubicBezTo>
                  <a:cubicBezTo>
                    <a:pt x="22873" y="14622"/>
                    <a:pt x="22856" y="15147"/>
                    <a:pt x="22889" y="15672"/>
                  </a:cubicBezTo>
                  <a:cubicBezTo>
                    <a:pt x="22059" y="15825"/>
                    <a:pt x="21246" y="15994"/>
                    <a:pt x="20416" y="16198"/>
                  </a:cubicBezTo>
                  <a:cubicBezTo>
                    <a:pt x="18417" y="16655"/>
                    <a:pt x="16451" y="17265"/>
                    <a:pt x="14554" y="18027"/>
                  </a:cubicBezTo>
                  <a:cubicBezTo>
                    <a:pt x="16807" y="15605"/>
                    <a:pt x="19467" y="13572"/>
                    <a:pt x="22313" y="11827"/>
                  </a:cubicBezTo>
                  <a:cubicBezTo>
                    <a:pt x="22754" y="11522"/>
                    <a:pt x="23211" y="11267"/>
                    <a:pt x="23669" y="11013"/>
                  </a:cubicBezTo>
                  <a:cubicBezTo>
                    <a:pt x="23804" y="10946"/>
                    <a:pt x="23923" y="10861"/>
                    <a:pt x="24058" y="10776"/>
                  </a:cubicBezTo>
                  <a:close/>
                  <a:moveTo>
                    <a:pt x="12775" y="20162"/>
                  </a:moveTo>
                  <a:cubicBezTo>
                    <a:pt x="13571" y="21416"/>
                    <a:pt x="14418" y="22653"/>
                    <a:pt x="15282" y="23873"/>
                  </a:cubicBezTo>
                  <a:cubicBezTo>
                    <a:pt x="14876" y="23873"/>
                    <a:pt x="14469" y="23940"/>
                    <a:pt x="14096" y="24076"/>
                  </a:cubicBezTo>
                  <a:lnTo>
                    <a:pt x="13910" y="24144"/>
                  </a:lnTo>
                  <a:cubicBezTo>
                    <a:pt x="13859" y="24161"/>
                    <a:pt x="13808" y="24194"/>
                    <a:pt x="13741" y="24211"/>
                  </a:cubicBezTo>
                  <a:cubicBezTo>
                    <a:pt x="13639" y="24262"/>
                    <a:pt x="13520" y="24330"/>
                    <a:pt x="13402" y="24381"/>
                  </a:cubicBezTo>
                  <a:cubicBezTo>
                    <a:pt x="13198" y="24499"/>
                    <a:pt x="12995" y="24652"/>
                    <a:pt x="12792" y="24804"/>
                  </a:cubicBezTo>
                  <a:cubicBezTo>
                    <a:pt x="12402" y="25109"/>
                    <a:pt x="12063" y="25482"/>
                    <a:pt x="11775" y="25889"/>
                  </a:cubicBezTo>
                  <a:cubicBezTo>
                    <a:pt x="11708" y="25990"/>
                    <a:pt x="11640" y="26092"/>
                    <a:pt x="11589" y="26194"/>
                  </a:cubicBezTo>
                  <a:cubicBezTo>
                    <a:pt x="11674" y="24601"/>
                    <a:pt x="11775" y="23008"/>
                    <a:pt x="11877" y="21416"/>
                  </a:cubicBezTo>
                  <a:cubicBezTo>
                    <a:pt x="12165" y="20992"/>
                    <a:pt x="12453" y="20569"/>
                    <a:pt x="12775" y="20179"/>
                  </a:cubicBezTo>
                  <a:lnTo>
                    <a:pt x="12775" y="20162"/>
                  </a:lnTo>
                  <a:close/>
                  <a:moveTo>
                    <a:pt x="28701" y="15723"/>
                  </a:moveTo>
                  <a:cubicBezTo>
                    <a:pt x="27837" y="16062"/>
                    <a:pt x="27006" y="16469"/>
                    <a:pt x="26227" y="16943"/>
                  </a:cubicBezTo>
                  <a:cubicBezTo>
                    <a:pt x="25549" y="17367"/>
                    <a:pt x="24906" y="17841"/>
                    <a:pt x="24313" y="18366"/>
                  </a:cubicBezTo>
                  <a:cubicBezTo>
                    <a:pt x="21585" y="20874"/>
                    <a:pt x="19823" y="24279"/>
                    <a:pt x="19332" y="27956"/>
                  </a:cubicBezTo>
                  <a:lnTo>
                    <a:pt x="18112" y="26414"/>
                  </a:lnTo>
                  <a:cubicBezTo>
                    <a:pt x="17485" y="25651"/>
                    <a:pt x="16875" y="24889"/>
                    <a:pt x="16248" y="24127"/>
                  </a:cubicBezTo>
                  <a:cubicBezTo>
                    <a:pt x="15130" y="22771"/>
                    <a:pt x="13995" y="21416"/>
                    <a:pt x="12826" y="20094"/>
                  </a:cubicBezTo>
                  <a:lnTo>
                    <a:pt x="12877" y="20027"/>
                  </a:lnTo>
                  <a:cubicBezTo>
                    <a:pt x="13334" y="19400"/>
                    <a:pt x="13825" y="18824"/>
                    <a:pt x="14334" y="18248"/>
                  </a:cubicBezTo>
                  <a:cubicBezTo>
                    <a:pt x="16384" y="17672"/>
                    <a:pt x="18468" y="17231"/>
                    <a:pt x="20551" y="16841"/>
                  </a:cubicBezTo>
                  <a:lnTo>
                    <a:pt x="21432" y="16672"/>
                  </a:lnTo>
                  <a:lnTo>
                    <a:pt x="22330" y="16537"/>
                  </a:lnTo>
                  <a:lnTo>
                    <a:pt x="23228" y="16384"/>
                  </a:lnTo>
                  <a:cubicBezTo>
                    <a:pt x="23533" y="16333"/>
                    <a:pt x="23838" y="16299"/>
                    <a:pt x="24126" y="16265"/>
                  </a:cubicBezTo>
                  <a:cubicBezTo>
                    <a:pt x="24736" y="16181"/>
                    <a:pt x="25329" y="16079"/>
                    <a:pt x="25939" y="16011"/>
                  </a:cubicBezTo>
                  <a:lnTo>
                    <a:pt x="27735" y="15825"/>
                  </a:lnTo>
                  <a:cubicBezTo>
                    <a:pt x="28057" y="15791"/>
                    <a:pt x="28379" y="15757"/>
                    <a:pt x="28701" y="15723"/>
                  </a:cubicBezTo>
                  <a:close/>
                  <a:moveTo>
                    <a:pt x="11741" y="21619"/>
                  </a:moveTo>
                  <a:lnTo>
                    <a:pt x="11741" y="21619"/>
                  </a:lnTo>
                  <a:cubicBezTo>
                    <a:pt x="11267" y="24584"/>
                    <a:pt x="10928" y="27566"/>
                    <a:pt x="10674" y="30565"/>
                  </a:cubicBezTo>
                  <a:cubicBezTo>
                    <a:pt x="10657" y="30819"/>
                    <a:pt x="10623" y="31090"/>
                    <a:pt x="10606" y="31361"/>
                  </a:cubicBezTo>
                  <a:cubicBezTo>
                    <a:pt x="10352" y="31300"/>
                    <a:pt x="10092" y="31270"/>
                    <a:pt x="9833" y="31270"/>
                  </a:cubicBezTo>
                  <a:cubicBezTo>
                    <a:pt x="9660" y="31270"/>
                    <a:pt x="9488" y="31283"/>
                    <a:pt x="9319" y="31310"/>
                  </a:cubicBezTo>
                  <a:cubicBezTo>
                    <a:pt x="8810" y="31412"/>
                    <a:pt x="8319" y="31598"/>
                    <a:pt x="7879" y="31852"/>
                  </a:cubicBezTo>
                  <a:cubicBezTo>
                    <a:pt x="7421" y="32090"/>
                    <a:pt x="7014" y="32395"/>
                    <a:pt x="6642" y="32750"/>
                  </a:cubicBezTo>
                  <a:cubicBezTo>
                    <a:pt x="6574" y="32818"/>
                    <a:pt x="6506" y="32886"/>
                    <a:pt x="6438" y="32954"/>
                  </a:cubicBezTo>
                  <a:cubicBezTo>
                    <a:pt x="6642" y="32344"/>
                    <a:pt x="6862" y="31734"/>
                    <a:pt x="7082" y="31124"/>
                  </a:cubicBezTo>
                  <a:lnTo>
                    <a:pt x="7336" y="30378"/>
                  </a:lnTo>
                  <a:cubicBezTo>
                    <a:pt x="7421" y="30141"/>
                    <a:pt x="7523" y="29887"/>
                    <a:pt x="7624" y="29650"/>
                  </a:cubicBezTo>
                  <a:cubicBezTo>
                    <a:pt x="7828" y="29159"/>
                    <a:pt x="7997" y="28667"/>
                    <a:pt x="8217" y="28193"/>
                  </a:cubicBezTo>
                  <a:lnTo>
                    <a:pt x="8844" y="26753"/>
                  </a:lnTo>
                  <a:lnTo>
                    <a:pt x="9556" y="25347"/>
                  </a:lnTo>
                  <a:cubicBezTo>
                    <a:pt x="10217" y="24059"/>
                    <a:pt x="10928" y="22822"/>
                    <a:pt x="11741" y="21619"/>
                  </a:cubicBezTo>
                  <a:close/>
                  <a:moveTo>
                    <a:pt x="15333" y="23957"/>
                  </a:moveTo>
                  <a:cubicBezTo>
                    <a:pt x="15469" y="24144"/>
                    <a:pt x="15621" y="24347"/>
                    <a:pt x="15757" y="24550"/>
                  </a:cubicBezTo>
                  <a:cubicBezTo>
                    <a:pt x="16316" y="25347"/>
                    <a:pt x="16909" y="26126"/>
                    <a:pt x="17502" y="26905"/>
                  </a:cubicBezTo>
                  <a:cubicBezTo>
                    <a:pt x="18078" y="27702"/>
                    <a:pt x="18688" y="28464"/>
                    <a:pt x="19298" y="29243"/>
                  </a:cubicBezTo>
                  <a:cubicBezTo>
                    <a:pt x="19891" y="30023"/>
                    <a:pt x="20501" y="30768"/>
                    <a:pt x="21144" y="31514"/>
                  </a:cubicBezTo>
                  <a:cubicBezTo>
                    <a:pt x="21704" y="32191"/>
                    <a:pt x="22263" y="32852"/>
                    <a:pt x="22839" y="33513"/>
                  </a:cubicBezTo>
                  <a:cubicBezTo>
                    <a:pt x="22663" y="33504"/>
                    <a:pt x="22487" y="33500"/>
                    <a:pt x="22312" y="33500"/>
                  </a:cubicBezTo>
                  <a:cubicBezTo>
                    <a:pt x="21103" y="33500"/>
                    <a:pt x="19912" y="33702"/>
                    <a:pt x="18772" y="34072"/>
                  </a:cubicBezTo>
                  <a:cubicBezTo>
                    <a:pt x="18044" y="34309"/>
                    <a:pt x="17349" y="34648"/>
                    <a:pt x="16689" y="35038"/>
                  </a:cubicBezTo>
                  <a:cubicBezTo>
                    <a:pt x="16028" y="35444"/>
                    <a:pt x="15418" y="35902"/>
                    <a:pt x="14842" y="36444"/>
                  </a:cubicBezTo>
                  <a:cubicBezTo>
                    <a:pt x="13741" y="37494"/>
                    <a:pt x="12809" y="38748"/>
                    <a:pt x="12114" y="40120"/>
                  </a:cubicBezTo>
                  <a:cubicBezTo>
                    <a:pt x="11691" y="40950"/>
                    <a:pt x="11335" y="41814"/>
                    <a:pt x="11064" y="42712"/>
                  </a:cubicBezTo>
                  <a:lnTo>
                    <a:pt x="11064" y="40781"/>
                  </a:lnTo>
                  <a:cubicBezTo>
                    <a:pt x="11064" y="37393"/>
                    <a:pt x="11199" y="34004"/>
                    <a:pt x="11352" y="30616"/>
                  </a:cubicBezTo>
                  <a:cubicBezTo>
                    <a:pt x="11403" y="29294"/>
                    <a:pt x="11487" y="27990"/>
                    <a:pt x="11555" y="26668"/>
                  </a:cubicBezTo>
                  <a:cubicBezTo>
                    <a:pt x="11708" y="26482"/>
                    <a:pt x="11877" y="26278"/>
                    <a:pt x="12046" y="26109"/>
                  </a:cubicBezTo>
                  <a:cubicBezTo>
                    <a:pt x="12351" y="25753"/>
                    <a:pt x="12690" y="25431"/>
                    <a:pt x="13063" y="25143"/>
                  </a:cubicBezTo>
                  <a:cubicBezTo>
                    <a:pt x="13419" y="24855"/>
                    <a:pt x="13808" y="24601"/>
                    <a:pt x="14232" y="24398"/>
                  </a:cubicBezTo>
                  <a:cubicBezTo>
                    <a:pt x="14588" y="24228"/>
                    <a:pt x="14960" y="24076"/>
                    <a:pt x="15333" y="23957"/>
                  </a:cubicBezTo>
                  <a:close/>
                  <a:moveTo>
                    <a:pt x="10623" y="31429"/>
                  </a:moveTo>
                  <a:lnTo>
                    <a:pt x="10623" y="31429"/>
                  </a:lnTo>
                  <a:cubicBezTo>
                    <a:pt x="10505" y="32835"/>
                    <a:pt x="10437" y="34241"/>
                    <a:pt x="10352" y="35647"/>
                  </a:cubicBezTo>
                  <a:cubicBezTo>
                    <a:pt x="10284" y="37342"/>
                    <a:pt x="10250" y="39053"/>
                    <a:pt x="10217" y="40764"/>
                  </a:cubicBezTo>
                  <a:cubicBezTo>
                    <a:pt x="10200" y="42475"/>
                    <a:pt x="10250" y="44169"/>
                    <a:pt x="10318" y="45881"/>
                  </a:cubicBezTo>
                  <a:cubicBezTo>
                    <a:pt x="10335" y="46406"/>
                    <a:pt x="10369" y="46948"/>
                    <a:pt x="10403" y="47473"/>
                  </a:cubicBezTo>
                  <a:cubicBezTo>
                    <a:pt x="9720" y="47302"/>
                    <a:pt x="9022" y="47217"/>
                    <a:pt x="8323" y="47217"/>
                  </a:cubicBezTo>
                  <a:cubicBezTo>
                    <a:pt x="8260" y="47217"/>
                    <a:pt x="8196" y="47218"/>
                    <a:pt x="8133" y="47219"/>
                  </a:cubicBezTo>
                  <a:cubicBezTo>
                    <a:pt x="7235" y="47253"/>
                    <a:pt x="6337" y="47439"/>
                    <a:pt x="5490" y="47761"/>
                  </a:cubicBezTo>
                  <a:cubicBezTo>
                    <a:pt x="4643" y="48083"/>
                    <a:pt x="3863" y="48558"/>
                    <a:pt x="3169" y="49134"/>
                  </a:cubicBezTo>
                  <a:cubicBezTo>
                    <a:pt x="2711" y="49506"/>
                    <a:pt x="2304" y="49913"/>
                    <a:pt x="1949" y="50370"/>
                  </a:cubicBezTo>
                  <a:cubicBezTo>
                    <a:pt x="2406" y="47998"/>
                    <a:pt x="2914" y="45643"/>
                    <a:pt x="3490" y="43288"/>
                  </a:cubicBezTo>
                  <a:cubicBezTo>
                    <a:pt x="4321" y="39968"/>
                    <a:pt x="5219" y="36681"/>
                    <a:pt x="6286" y="33445"/>
                  </a:cubicBezTo>
                  <a:cubicBezTo>
                    <a:pt x="6472" y="33292"/>
                    <a:pt x="6676" y="33140"/>
                    <a:pt x="6862" y="33004"/>
                  </a:cubicBezTo>
                  <a:cubicBezTo>
                    <a:pt x="7082" y="32869"/>
                    <a:pt x="7269" y="32716"/>
                    <a:pt x="7472" y="32581"/>
                  </a:cubicBezTo>
                  <a:lnTo>
                    <a:pt x="7777" y="32378"/>
                  </a:lnTo>
                  <a:lnTo>
                    <a:pt x="8099" y="32208"/>
                  </a:lnTo>
                  <a:cubicBezTo>
                    <a:pt x="8505" y="31971"/>
                    <a:pt x="8946" y="31768"/>
                    <a:pt x="9403" y="31632"/>
                  </a:cubicBezTo>
                  <a:cubicBezTo>
                    <a:pt x="9810" y="31514"/>
                    <a:pt x="10217" y="31446"/>
                    <a:pt x="10623" y="31429"/>
                  </a:cubicBezTo>
                  <a:close/>
                  <a:moveTo>
                    <a:pt x="11470" y="56131"/>
                  </a:moveTo>
                  <a:cubicBezTo>
                    <a:pt x="11470" y="56131"/>
                    <a:pt x="11469" y="56131"/>
                    <a:pt x="11469" y="56131"/>
                  </a:cubicBezTo>
                  <a:lnTo>
                    <a:pt x="11469" y="56131"/>
                  </a:lnTo>
                  <a:cubicBezTo>
                    <a:pt x="11469" y="56131"/>
                    <a:pt x="11470" y="56131"/>
                    <a:pt x="11470" y="56131"/>
                  </a:cubicBezTo>
                  <a:lnTo>
                    <a:pt x="11470" y="56131"/>
                  </a:lnTo>
                  <a:cubicBezTo>
                    <a:pt x="11470" y="56131"/>
                    <a:pt x="11470" y="56131"/>
                    <a:pt x="11470" y="56131"/>
                  </a:cubicBezTo>
                  <a:close/>
                  <a:moveTo>
                    <a:pt x="58130" y="1"/>
                  </a:moveTo>
                  <a:cubicBezTo>
                    <a:pt x="55995" y="18"/>
                    <a:pt x="53877" y="187"/>
                    <a:pt x="51776" y="509"/>
                  </a:cubicBezTo>
                  <a:cubicBezTo>
                    <a:pt x="51251" y="577"/>
                    <a:pt x="50709" y="662"/>
                    <a:pt x="50201" y="746"/>
                  </a:cubicBezTo>
                  <a:cubicBezTo>
                    <a:pt x="49692" y="848"/>
                    <a:pt x="49150" y="916"/>
                    <a:pt x="48642" y="1034"/>
                  </a:cubicBezTo>
                  <a:lnTo>
                    <a:pt x="47066" y="1339"/>
                  </a:lnTo>
                  <a:lnTo>
                    <a:pt x="45508" y="1695"/>
                  </a:lnTo>
                  <a:cubicBezTo>
                    <a:pt x="44999" y="1797"/>
                    <a:pt x="44491" y="1949"/>
                    <a:pt x="43966" y="2068"/>
                  </a:cubicBezTo>
                  <a:cubicBezTo>
                    <a:pt x="43458" y="2203"/>
                    <a:pt x="42949" y="2339"/>
                    <a:pt x="42424" y="2491"/>
                  </a:cubicBezTo>
                  <a:lnTo>
                    <a:pt x="40899" y="2932"/>
                  </a:lnTo>
                  <a:cubicBezTo>
                    <a:pt x="40645" y="3017"/>
                    <a:pt x="40391" y="3084"/>
                    <a:pt x="40137" y="3169"/>
                  </a:cubicBezTo>
                  <a:lnTo>
                    <a:pt x="39374" y="3406"/>
                  </a:lnTo>
                  <a:lnTo>
                    <a:pt x="37867" y="3898"/>
                  </a:lnTo>
                  <a:cubicBezTo>
                    <a:pt x="37358" y="4067"/>
                    <a:pt x="36867" y="4270"/>
                    <a:pt x="36359" y="4440"/>
                  </a:cubicBezTo>
                  <a:lnTo>
                    <a:pt x="34868" y="4982"/>
                  </a:lnTo>
                  <a:lnTo>
                    <a:pt x="33377" y="5575"/>
                  </a:lnTo>
                  <a:cubicBezTo>
                    <a:pt x="32885" y="5761"/>
                    <a:pt x="32394" y="5948"/>
                    <a:pt x="31903" y="6168"/>
                  </a:cubicBezTo>
                  <a:lnTo>
                    <a:pt x="30429" y="6795"/>
                  </a:lnTo>
                  <a:cubicBezTo>
                    <a:pt x="29446" y="7201"/>
                    <a:pt x="28497" y="7676"/>
                    <a:pt x="27532" y="8116"/>
                  </a:cubicBezTo>
                  <a:lnTo>
                    <a:pt x="26803" y="8472"/>
                  </a:lnTo>
                  <a:lnTo>
                    <a:pt x="26092" y="8828"/>
                  </a:lnTo>
                  <a:lnTo>
                    <a:pt x="24668" y="9556"/>
                  </a:lnTo>
                  <a:cubicBezTo>
                    <a:pt x="24211" y="9810"/>
                    <a:pt x="23754" y="10081"/>
                    <a:pt x="23279" y="10336"/>
                  </a:cubicBezTo>
                  <a:cubicBezTo>
                    <a:pt x="22805" y="10590"/>
                    <a:pt x="22347" y="10861"/>
                    <a:pt x="21890" y="11149"/>
                  </a:cubicBezTo>
                  <a:lnTo>
                    <a:pt x="20534" y="11996"/>
                  </a:lnTo>
                  <a:lnTo>
                    <a:pt x="19213" y="12894"/>
                  </a:lnTo>
                  <a:cubicBezTo>
                    <a:pt x="18772" y="13199"/>
                    <a:pt x="18349" y="13538"/>
                    <a:pt x="17925" y="13860"/>
                  </a:cubicBezTo>
                  <a:lnTo>
                    <a:pt x="17282" y="14351"/>
                  </a:lnTo>
                  <a:cubicBezTo>
                    <a:pt x="17078" y="14520"/>
                    <a:pt x="16875" y="14690"/>
                    <a:pt x="16672" y="14876"/>
                  </a:cubicBezTo>
                  <a:cubicBezTo>
                    <a:pt x="15028" y="16248"/>
                    <a:pt x="13537" y="17807"/>
                    <a:pt x="12233" y="19518"/>
                  </a:cubicBezTo>
                  <a:cubicBezTo>
                    <a:pt x="10928" y="21230"/>
                    <a:pt x="9810" y="23042"/>
                    <a:pt x="8844" y="24974"/>
                  </a:cubicBezTo>
                  <a:lnTo>
                    <a:pt x="8133" y="26397"/>
                  </a:lnTo>
                  <a:lnTo>
                    <a:pt x="7472" y="27888"/>
                  </a:lnTo>
                  <a:cubicBezTo>
                    <a:pt x="7252" y="28379"/>
                    <a:pt x="7082" y="28871"/>
                    <a:pt x="6879" y="29362"/>
                  </a:cubicBezTo>
                  <a:cubicBezTo>
                    <a:pt x="6794" y="29616"/>
                    <a:pt x="6676" y="29870"/>
                    <a:pt x="6591" y="30107"/>
                  </a:cubicBezTo>
                  <a:lnTo>
                    <a:pt x="6320" y="30853"/>
                  </a:lnTo>
                  <a:cubicBezTo>
                    <a:pt x="6133" y="31361"/>
                    <a:pt x="5964" y="31869"/>
                    <a:pt x="5795" y="32378"/>
                  </a:cubicBezTo>
                  <a:lnTo>
                    <a:pt x="5320" y="33902"/>
                  </a:lnTo>
                  <a:lnTo>
                    <a:pt x="5083" y="34648"/>
                  </a:lnTo>
                  <a:lnTo>
                    <a:pt x="4863" y="35427"/>
                  </a:lnTo>
                  <a:lnTo>
                    <a:pt x="4422" y="36952"/>
                  </a:lnTo>
                  <a:cubicBezTo>
                    <a:pt x="4134" y="37969"/>
                    <a:pt x="3863" y="39002"/>
                    <a:pt x="3592" y="40036"/>
                  </a:cubicBezTo>
                  <a:lnTo>
                    <a:pt x="2864" y="43136"/>
                  </a:lnTo>
                  <a:cubicBezTo>
                    <a:pt x="1932" y="47287"/>
                    <a:pt x="1169" y="51455"/>
                    <a:pt x="627" y="55673"/>
                  </a:cubicBezTo>
                  <a:lnTo>
                    <a:pt x="441" y="57266"/>
                  </a:lnTo>
                  <a:lnTo>
                    <a:pt x="356" y="58045"/>
                  </a:lnTo>
                  <a:lnTo>
                    <a:pt x="288" y="58842"/>
                  </a:lnTo>
                  <a:cubicBezTo>
                    <a:pt x="221" y="59909"/>
                    <a:pt x="119" y="60959"/>
                    <a:pt x="85" y="62027"/>
                  </a:cubicBezTo>
                  <a:lnTo>
                    <a:pt x="17" y="63619"/>
                  </a:lnTo>
                  <a:lnTo>
                    <a:pt x="17" y="64704"/>
                  </a:lnTo>
                  <a:cubicBezTo>
                    <a:pt x="17" y="64721"/>
                    <a:pt x="0" y="64737"/>
                    <a:pt x="0" y="64737"/>
                  </a:cubicBezTo>
                  <a:cubicBezTo>
                    <a:pt x="0" y="64737"/>
                    <a:pt x="17" y="64721"/>
                    <a:pt x="17" y="64721"/>
                  </a:cubicBezTo>
                  <a:lnTo>
                    <a:pt x="17" y="65212"/>
                  </a:lnTo>
                  <a:lnTo>
                    <a:pt x="17" y="66008"/>
                  </a:lnTo>
                  <a:cubicBezTo>
                    <a:pt x="17" y="66262"/>
                    <a:pt x="51" y="66533"/>
                    <a:pt x="68" y="66787"/>
                  </a:cubicBezTo>
                  <a:lnTo>
                    <a:pt x="187" y="68380"/>
                  </a:lnTo>
                  <a:cubicBezTo>
                    <a:pt x="119" y="67059"/>
                    <a:pt x="119" y="65737"/>
                    <a:pt x="153" y="64416"/>
                  </a:cubicBezTo>
                  <a:cubicBezTo>
                    <a:pt x="390" y="63958"/>
                    <a:pt x="644" y="63518"/>
                    <a:pt x="915" y="63094"/>
                  </a:cubicBezTo>
                  <a:cubicBezTo>
                    <a:pt x="1237" y="62569"/>
                    <a:pt x="1610" y="62061"/>
                    <a:pt x="2000" y="61569"/>
                  </a:cubicBezTo>
                  <a:cubicBezTo>
                    <a:pt x="2762" y="60587"/>
                    <a:pt x="3660" y="59706"/>
                    <a:pt x="4626" y="58943"/>
                  </a:cubicBezTo>
                  <a:cubicBezTo>
                    <a:pt x="5117" y="58570"/>
                    <a:pt x="5642" y="58215"/>
                    <a:pt x="6184" y="57910"/>
                  </a:cubicBezTo>
                  <a:cubicBezTo>
                    <a:pt x="6710" y="57605"/>
                    <a:pt x="7269" y="57334"/>
                    <a:pt x="7845" y="57096"/>
                  </a:cubicBezTo>
                  <a:cubicBezTo>
                    <a:pt x="9013" y="56639"/>
                    <a:pt x="10215" y="56317"/>
                    <a:pt x="11469" y="56131"/>
                  </a:cubicBezTo>
                  <a:lnTo>
                    <a:pt x="11469" y="56131"/>
                  </a:lnTo>
                  <a:cubicBezTo>
                    <a:pt x="10204" y="56150"/>
                    <a:pt x="8940" y="56370"/>
                    <a:pt x="7743" y="56792"/>
                  </a:cubicBezTo>
                  <a:cubicBezTo>
                    <a:pt x="7150" y="56995"/>
                    <a:pt x="6557" y="57249"/>
                    <a:pt x="5998" y="57554"/>
                  </a:cubicBezTo>
                  <a:cubicBezTo>
                    <a:pt x="5439" y="57876"/>
                    <a:pt x="4897" y="58232"/>
                    <a:pt x="4388" y="58621"/>
                  </a:cubicBezTo>
                  <a:cubicBezTo>
                    <a:pt x="3389" y="59401"/>
                    <a:pt x="2491" y="60332"/>
                    <a:pt x="1745" y="61366"/>
                  </a:cubicBezTo>
                  <a:cubicBezTo>
                    <a:pt x="1102" y="62264"/>
                    <a:pt x="576" y="63230"/>
                    <a:pt x="187" y="64263"/>
                  </a:cubicBezTo>
                  <a:cubicBezTo>
                    <a:pt x="305" y="61400"/>
                    <a:pt x="593" y="58554"/>
                    <a:pt x="1034" y="55724"/>
                  </a:cubicBezTo>
                  <a:cubicBezTo>
                    <a:pt x="1271" y="54030"/>
                    <a:pt x="1559" y="52336"/>
                    <a:pt x="1881" y="50641"/>
                  </a:cubicBezTo>
                  <a:cubicBezTo>
                    <a:pt x="2338" y="50184"/>
                    <a:pt x="2830" y="49777"/>
                    <a:pt x="3355" y="49405"/>
                  </a:cubicBezTo>
                  <a:cubicBezTo>
                    <a:pt x="4067" y="48896"/>
                    <a:pt x="4829" y="48473"/>
                    <a:pt x="5642" y="48168"/>
                  </a:cubicBezTo>
                  <a:cubicBezTo>
                    <a:pt x="6455" y="47846"/>
                    <a:pt x="7302" y="47643"/>
                    <a:pt x="8150" y="47558"/>
                  </a:cubicBezTo>
                  <a:cubicBezTo>
                    <a:pt x="8522" y="47524"/>
                    <a:pt x="8899" y="47507"/>
                    <a:pt x="9276" y="47507"/>
                  </a:cubicBezTo>
                  <a:cubicBezTo>
                    <a:pt x="9653" y="47507"/>
                    <a:pt x="10030" y="47524"/>
                    <a:pt x="10403" y="47558"/>
                  </a:cubicBezTo>
                  <a:cubicBezTo>
                    <a:pt x="10471" y="48710"/>
                    <a:pt x="10572" y="49845"/>
                    <a:pt x="10691" y="50997"/>
                  </a:cubicBezTo>
                  <a:cubicBezTo>
                    <a:pt x="10877" y="52691"/>
                    <a:pt x="11131" y="54386"/>
                    <a:pt x="11470" y="56063"/>
                  </a:cubicBezTo>
                  <a:cubicBezTo>
                    <a:pt x="11470" y="56080"/>
                    <a:pt x="11470" y="56114"/>
                    <a:pt x="11487" y="56131"/>
                  </a:cubicBezTo>
                  <a:cubicBezTo>
                    <a:pt x="11482" y="56131"/>
                    <a:pt x="11476" y="56131"/>
                    <a:pt x="11470" y="56131"/>
                  </a:cubicBezTo>
                  <a:lnTo>
                    <a:pt x="11470" y="56131"/>
                  </a:lnTo>
                  <a:cubicBezTo>
                    <a:pt x="11792" y="57791"/>
                    <a:pt x="12233" y="59401"/>
                    <a:pt x="12809" y="60976"/>
                  </a:cubicBezTo>
                  <a:cubicBezTo>
                    <a:pt x="12402" y="59333"/>
                    <a:pt x="12080" y="57673"/>
                    <a:pt x="11860" y="55978"/>
                  </a:cubicBezTo>
                  <a:cubicBezTo>
                    <a:pt x="11623" y="54301"/>
                    <a:pt x="11453" y="52624"/>
                    <a:pt x="11335" y="50929"/>
                  </a:cubicBezTo>
                  <a:cubicBezTo>
                    <a:pt x="11216" y="49235"/>
                    <a:pt x="11131" y="47541"/>
                    <a:pt x="11098" y="45847"/>
                  </a:cubicBezTo>
                  <a:cubicBezTo>
                    <a:pt x="11081" y="44949"/>
                    <a:pt x="11064" y="44068"/>
                    <a:pt x="11047" y="43170"/>
                  </a:cubicBezTo>
                  <a:cubicBezTo>
                    <a:pt x="11165" y="42865"/>
                    <a:pt x="11267" y="42577"/>
                    <a:pt x="11403" y="42289"/>
                  </a:cubicBezTo>
                  <a:cubicBezTo>
                    <a:pt x="11691" y="41594"/>
                    <a:pt x="12012" y="40917"/>
                    <a:pt x="12385" y="40256"/>
                  </a:cubicBezTo>
                  <a:cubicBezTo>
                    <a:pt x="12758" y="39612"/>
                    <a:pt x="13165" y="38985"/>
                    <a:pt x="13622" y="38392"/>
                  </a:cubicBezTo>
                  <a:cubicBezTo>
                    <a:pt x="14063" y="37799"/>
                    <a:pt x="14571" y="37240"/>
                    <a:pt x="15113" y="36732"/>
                  </a:cubicBezTo>
                  <a:cubicBezTo>
                    <a:pt x="16197" y="35715"/>
                    <a:pt x="17468" y="34902"/>
                    <a:pt x="18874" y="34377"/>
                  </a:cubicBezTo>
                  <a:cubicBezTo>
                    <a:pt x="19569" y="34106"/>
                    <a:pt x="20280" y="33902"/>
                    <a:pt x="21026" y="33767"/>
                  </a:cubicBezTo>
                  <a:cubicBezTo>
                    <a:pt x="21399" y="33682"/>
                    <a:pt x="21771" y="33648"/>
                    <a:pt x="22144" y="33597"/>
                  </a:cubicBezTo>
                  <a:cubicBezTo>
                    <a:pt x="22330" y="33564"/>
                    <a:pt x="22517" y="33564"/>
                    <a:pt x="22703" y="33564"/>
                  </a:cubicBezTo>
                  <a:lnTo>
                    <a:pt x="22856" y="33547"/>
                  </a:lnTo>
                  <a:lnTo>
                    <a:pt x="23025" y="33750"/>
                  </a:lnTo>
                  <a:cubicBezTo>
                    <a:pt x="23347" y="34123"/>
                    <a:pt x="23686" y="34495"/>
                    <a:pt x="24025" y="34851"/>
                  </a:cubicBezTo>
                  <a:cubicBezTo>
                    <a:pt x="24347" y="35207"/>
                    <a:pt x="24685" y="35580"/>
                    <a:pt x="25041" y="35919"/>
                  </a:cubicBezTo>
                  <a:cubicBezTo>
                    <a:pt x="25380" y="36274"/>
                    <a:pt x="25719" y="36613"/>
                    <a:pt x="26092" y="36952"/>
                  </a:cubicBezTo>
                  <a:cubicBezTo>
                    <a:pt x="26278" y="37121"/>
                    <a:pt x="26447" y="37291"/>
                    <a:pt x="26651" y="37443"/>
                  </a:cubicBezTo>
                  <a:lnTo>
                    <a:pt x="27227" y="37901"/>
                  </a:lnTo>
                  <a:cubicBezTo>
                    <a:pt x="26905" y="37528"/>
                    <a:pt x="26566" y="37172"/>
                    <a:pt x="26261" y="36783"/>
                  </a:cubicBezTo>
                  <a:cubicBezTo>
                    <a:pt x="26109" y="36596"/>
                    <a:pt x="25956" y="36410"/>
                    <a:pt x="25804" y="36224"/>
                  </a:cubicBezTo>
                  <a:lnTo>
                    <a:pt x="25380" y="35647"/>
                  </a:lnTo>
                  <a:cubicBezTo>
                    <a:pt x="25058" y="35275"/>
                    <a:pt x="24770" y="34885"/>
                    <a:pt x="24465" y="34495"/>
                  </a:cubicBezTo>
                  <a:lnTo>
                    <a:pt x="23567" y="33343"/>
                  </a:lnTo>
                  <a:lnTo>
                    <a:pt x="21771" y="31022"/>
                  </a:lnTo>
                  <a:lnTo>
                    <a:pt x="19958" y="28701"/>
                  </a:lnTo>
                  <a:lnTo>
                    <a:pt x="19416" y="28040"/>
                  </a:lnTo>
                  <a:cubicBezTo>
                    <a:pt x="19535" y="27515"/>
                    <a:pt x="19670" y="26990"/>
                    <a:pt x="19840" y="26482"/>
                  </a:cubicBezTo>
                  <a:cubicBezTo>
                    <a:pt x="20060" y="25736"/>
                    <a:pt x="20331" y="25008"/>
                    <a:pt x="20653" y="24296"/>
                  </a:cubicBezTo>
                  <a:cubicBezTo>
                    <a:pt x="21263" y="22890"/>
                    <a:pt x="22076" y="21551"/>
                    <a:pt x="23025" y="20349"/>
                  </a:cubicBezTo>
                  <a:cubicBezTo>
                    <a:pt x="23516" y="19756"/>
                    <a:pt x="24042" y="19180"/>
                    <a:pt x="24601" y="18654"/>
                  </a:cubicBezTo>
                  <a:cubicBezTo>
                    <a:pt x="25177" y="18129"/>
                    <a:pt x="25787" y="17655"/>
                    <a:pt x="26413" y="17214"/>
                  </a:cubicBezTo>
                  <a:cubicBezTo>
                    <a:pt x="27311" y="16621"/>
                    <a:pt x="28260" y="16096"/>
                    <a:pt x="29260" y="15672"/>
                  </a:cubicBezTo>
                  <a:lnTo>
                    <a:pt x="29565" y="15639"/>
                  </a:lnTo>
                  <a:lnTo>
                    <a:pt x="30480" y="15571"/>
                  </a:lnTo>
                  <a:lnTo>
                    <a:pt x="31378" y="15520"/>
                  </a:lnTo>
                  <a:lnTo>
                    <a:pt x="33190" y="15401"/>
                  </a:lnTo>
                  <a:cubicBezTo>
                    <a:pt x="33800" y="15384"/>
                    <a:pt x="34410" y="15367"/>
                    <a:pt x="35020" y="15351"/>
                  </a:cubicBezTo>
                  <a:lnTo>
                    <a:pt x="35918" y="15317"/>
                  </a:lnTo>
                  <a:lnTo>
                    <a:pt x="36833" y="15317"/>
                  </a:lnTo>
                  <a:lnTo>
                    <a:pt x="38646" y="15283"/>
                  </a:lnTo>
                  <a:lnTo>
                    <a:pt x="39561" y="15283"/>
                  </a:lnTo>
                  <a:lnTo>
                    <a:pt x="40476" y="15300"/>
                  </a:lnTo>
                  <a:cubicBezTo>
                    <a:pt x="40882" y="15300"/>
                    <a:pt x="41289" y="15307"/>
                    <a:pt x="41696" y="15307"/>
                  </a:cubicBezTo>
                  <a:cubicBezTo>
                    <a:pt x="41899" y="15307"/>
                    <a:pt x="42102" y="15305"/>
                    <a:pt x="42305" y="15300"/>
                  </a:cubicBezTo>
                  <a:cubicBezTo>
                    <a:pt x="41696" y="15215"/>
                    <a:pt x="41103" y="15147"/>
                    <a:pt x="40493" y="15063"/>
                  </a:cubicBezTo>
                  <a:lnTo>
                    <a:pt x="39849" y="14995"/>
                  </a:lnTo>
                  <a:lnTo>
                    <a:pt x="39561" y="14961"/>
                  </a:lnTo>
                  <a:lnTo>
                    <a:pt x="39120" y="14910"/>
                  </a:lnTo>
                  <a:lnTo>
                    <a:pt x="38663" y="14876"/>
                  </a:lnTo>
                  <a:cubicBezTo>
                    <a:pt x="37443" y="14808"/>
                    <a:pt x="36223" y="14690"/>
                    <a:pt x="34986" y="14690"/>
                  </a:cubicBezTo>
                  <a:lnTo>
                    <a:pt x="34478" y="14690"/>
                  </a:lnTo>
                  <a:cubicBezTo>
                    <a:pt x="34461" y="13775"/>
                    <a:pt x="34529" y="12860"/>
                    <a:pt x="34647" y="11945"/>
                  </a:cubicBezTo>
                  <a:cubicBezTo>
                    <a:pt x="34783" y="10912"/>
                    <a:pt x="35020" y="9912"/>
                    <a:pt x="35342" y="8929"/>
                  </a:cubicBezTo>
                  <a:cubicBezTo>
                    <a:pt x="35512" y="8438"/>
                    <a:pt x="35698" y="7964"/>
                    <a:pt x="35935" y="7506"/>
                  </a:cubicBezTo>
                  <a:cubicBezTo>
                    <a:pt x="36155" y="7049"/>
                    <a:pt x="36409" y="6591"/>
                    <a:pt x="36714" y="6168"/>
                  </a:cubicBezTo>
                  <a:cubicBezTo>
                    <a:pt x="37155" y="5507"/>
                    <a:pt x="37663" y="4914"/>
                    <a:pt x="38239" y="4372"/>
                  </a:cubicBezTo>
                  <a:lnTo>
                    <a:pt x="39544" y="3914"/>
                  </a:lnTo>
                  <a:lnTo>
                    <a:pt x="40289" y="3660"/>
                  </a:lnTo>
                  <a:cubicBezTo>
                    <a:pt x="40543" y="3576"/>
                    <a:pt x="40798" y="3491"/>
                    <a:pt x="41052" y="3406"/>
                  </a:cubicBezTo>
                  <a:lnTo>
                    <a:pt x="42560" y="2949"/>
                  </a:lnTo>
                  <a:cubicBezTo>
                    <a:pt x="43068" y="2779"/>
                    <a:pt x="43576" y="2644"/>
                    <a:pt x="44084" y="2508"/>
                  </a:cubicBezTo>
                  <a:cubicBezTo>
                    <a:pt x="44593" y="2356"/>
                    <a:pt x="45101" y="2220"/>
                    <a:pt x="45609" y="2085"/>
                  </a:cubicBezTo>
                  <a:lnTo>
                    <a:pt x="47151" y="1678"/>
                  </a:lnTo>
                  <a:lnTo>
                    <a:pt x="48693" y="1339"/>
                  </a:lnTo>
                  <a:cubicBezTo>
                    <a:pt x="48879" y="1288"/>
                    <a:pt x="49048" y="1255"/>
                    <a:pt x="49218" y="1221"/>
                  </a:cubicBezTo>
                  <a:lnTo>
                    <a:pt x="49218" y="1221"/>
                  </a:lnTo>
                  <a:cubicBezTo>
                    <a:pt x="48201" y="1678"/>
                    <a:pt x="47236" y="2271"/>
                    <a:pt x="46338" y="2949"/>
                  </a:cubicBezTo>
                  <a:cubicBezTo>
                    <a:pt x="45711" y="3423"/>
                    <a:pt x="45118" y="3948"/>
                    <a:pt x="44576" y="4507"/>
                  </a:cubicBezTo>
                  <a:cubicBezTo>
                    <a:pt x="44034" y="5083"/>
                    <a:pt x="43525" y="5693"/>
                    <a:pt x="43051" y="6320"/>
                  </a:cubicBezTo>
                  <a:cubicBezTo>
                    <a:pt x="42136" y="7608"/>
                    <a:pt x="41407" y="9014"/>
                    <a:pt x="40848" y="10488"/>
                  </a:cubicBezTo>
                  <a:cubicBezTo>
                    <a:pt x="40306" y="11945"/>
                    <a:pt x="39967" y="13453"/>
                    <a:pt x="39849" y="14995"/>
                  </a:cubicBezTo>
                  <a:cubicBezTo>
                    <a:pt x="39984" y="14249"/>
                    <a:pt x="40171" y="13504"/>
                    <a:pt x="40391" y="12775"/>
                  </a:cubicBezTo>
                  <a:cubicBezTo>
                    <a:pt x="40611" y="12047"/>
                    <a:pt x="40865" y="11318"/>
                    <a:pt x="41170" y="10590"/>
                  </a:cubicBezTo>
                  <a:cubicBezTo>
                    <a:pt x="41763" y="9167"/>
                    <a:pt x="42509" y="7811"/>
                    <a:pt x="43407" y="6557"/>
                  </a:cubicBezTo>
                  <a:cubicBezTo>
                    <a:pt x="43864" y="5931"/>
                    <a:pt x="44355" y="5338"/>
                    <a:pt x="44864" y="4779"/>
                  </a:cubicBezTo>
                  <a:cubicBezTo>
                    <a:pt x="45406" y="4219"/>
                    <a:pt x="45965" y="3694"/>
                    <a:pt x="46558" y="3203"/>
                  </a:cubicBezTo>
                  <a:cubicBezTo>
                    <a:pt x="47507" y="2424"/>
                    <a:pt x="48540" y="1729"/>
                    <a:pt x="49641" y="1136"/>
                  </a:cubicBezTo>
                  <a:lnTo>
                    <a:pt x="50251" y="1017"/>
                  </a:lnTo>
                  <a:cubicBezTo>
                    <a:pt x="50777" y="916"/>
                    <a:pt x="51285" y="814"/>
                    <a:pt x="51810" y="729"/>
                  </a:cubicBezTo>
                  <a:lnTo>
                    <a:pt x="52589" y="594"/>
                  </a:lnTo>
                  <a:lnTo>
                    <a:pt x="53386" y="475"/>
                  </a:lnTo>
                  <a:cubicBezTo>
                    <a:pt x="53894" y="390"/>
                    <a:pt x="54436" y="340"/>
                    <a:pt x="54944" y="272"/>
                  </a:cubicBezTo>
                  <a:cubicBezTo>
                    <a:pt x="56012" y="136"/>
                    <a:pt x="57062" y="35"/>
                    <a:pt x="58130" y="1"/>
                  </a:cubicBez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5791400" y="876925"/>
              <a:ext cx="1553225" cy="1828550"/>
            </a:xfrm>
            <a:custGeom>
              <a:avLst/>
              <a:gdLst/>
              <a:ahLst/>
              <a:cxnLst/>
              <a:rect l="l" t="t" r="r" b="b"/>
              <a:pathLst>
                <a:path w="62129" h="73142" extrusionOk="0">
                  <a:moveTo>
                    <a:pt x="13791" y="1"/>
                  </a:moveTo>
                  <a:cubicBezTo>
                    <a:pt x="16841" y="1288"/>
                    <a:pt x="21060" y="7794"/>
                    <a:pt x="21060" y="7794"/>
                  </a:cubicBezTo>
                  <a:cubicBezTo>
                    <a:pt x="9919" y="3104"/>
                    <a:pt x="2176" y="2807"/>
                    <a:pt x="393" y="2807"/>
                  </a:cubicBezTo>
                  <a:cubicBezTo>
                    <a:pt x="134" y="2807"/>
                    <a:pt x="0" y="2813"/>
                    <a:pt x="0" y="2813"/>
                  </a:cubicBezTo>
                  <a:cubicBezTo>
                    <a:pt x="31140" y="9573"/>
                    <a:pt x="43627" y="28447"/>
                    <a:pt x="43627" y="28464"/>
                  </a:cubicBezTo>
                  <a:cubicBezTo>
                    <a:pt x="35974" y="23848"/>
                    <a:pt x="30959" y="23316"/>
                    <a:pt x="29054" y="23316"/>
                  </a:cubicBezTo>
                  <a:cubicBezTo>
                    <a:pt x="28484" y="23316"/>
                    <a:pt x="28193" y="23364"/>
                    <a:pt x="28193" y="23364"/>
                  </a:cubicBezTo>
                  <a:cubicBezTo>
                    <a:pt x="35461" y="24245"/>
                    <a:pt x="41967" y="29463"/>
                    <a:pt x="41967" y="29463"/>
                  </a:cubicBezTo>
                  <a:lnTo>
                    <a:pt x="34190" y="30870"/>
                  </a:lnTo>
                  <a:lnTo>
                    <a:pt x="44525" y="31005"/>
                  </a:lnTo>
                  <a:lnTo>
                    <a:pt x="46948" y="33038"/>
                  </a:lnTo>
                  <a:cubicBezTo>
                    <a:pt x="50658" y="36867"/>
                    <a:pt x="57537" y="57910"/>
                    <a:pt x="57537" y="57910"/>
                  </a:cubicBezTo>
                  <a:cubicBezTo>
                    <a:pt x="53335" y="52421"/>
                    <a:pt x="47084" y="48355"/>
                    <a:pt x="47083" y="48354"/>
                  </a:cubicBezTo>
                  <a:lnTo>
                    <a:pt x="47083" y="48354"/>
                  </a:lnTo>
                  <a:cubicBezTo>
                    <a:pt x="49252" y="50387"/>
                    <a:pt x="58807" y="64161"/>
                    <a:pt x="58807" y="64161"/>
                  </a:cubicBezTo>
                  <a:lnTo>
                    <a:pt x="59333" y="72209"/>
                  </a:lnTo>
                  <a:cubicBezTo>
                    <a:pt x="59912" y="72816"/>
                    <a:pt x="60726" y="73142"/>
                    <a:pt x="61558" y="73142"/>
                  </a:cubicBezTo>
                  <a:cubicBezTo>
                    <a:pt x="61748" y="73142"/>
                    <a:pt x="61939" y="73125"/>
                    <a:pt x="62128" y="73090"/>
                  </a:cubicBezTo>
                  <a:cubicBezTo>
                    <a:pt x="61620" y="59570"/>
                    <a:pt x="56893" y="49116"/>
                    <a:pt x="56893" y="49116"/>
                  </a:cubicBezTo>
                  <a:cubicBezTo>
                    <a:pt x="57401" y="46304"/>
                    <a:pt x="57537" y="42729"/>
                    <a:pt x="57537" y="42729"/>
                  </a:cubicBezTo>
                  <a:cubicBezTo>
                    <a:pt x="60857" y="32666"/>
                    <a:pt x="59706" y="28956"/>
                    <a:pt x="59705" y="28955"/>
                  </a:cubicBezTo>
                  <a:lnTo>
                    <a:pt x="59705" y="28955"/>
                  </a:lnTo>
                  <a:cubicBezTo>
                    <a:pt x="59180" y="33546"/>
                    <a:pt x="57283" y="38138"/>
                    <a:pt x="57283" y="38138"/>
                  </a:cubicBezTo>
                  <a:cubicBezTo>
                    <a:pt x="56639" y="31768"/>
                    <a:pt x="53962" y="24755"/>
                    <a:pt x="53962" y="24753"/>
                  </a:cubicBezTo>
                  <a:lnTo>
                    <a:pt x="53962" y="24753"/>
                  </a:lnTo>
                  <a:cubicBezTo>
                    <a:pt x="54995" y="29734"/>
                    <a:pt x="55622" y="44661"/>
                    <a:pt x="55622" y="44661"/>
                  </a:cubicBezTo>
                  <a:cubicBezTo>
                    <a:pt x="52183" y="35732"/>
                    <a:pt x="45542" y="27176"/>
                    <a:pt x="45542" y="27176"/>
                  </a:cubicBezTo>
                  <a:cubicBezTo>
                    <a:pt x="42746" y="11878"/>
                    <a:pt x="38155" y="6761"/>
                    <a:pt x="38155" y="6761"/>
                  </a:cubicBezTo>
                  <a:lnTo>
                    <a:pt x="38155" y="6761"/>
                  </a:lnTo>
                  <a:cubicBezTo>
                    <a:pt x="39934" y="10471"/>
                    <a:pt x="43254" y="24110"/>
                    <a:pt x="43254" y="24110"/>
                  </a:cubicBezTo>
                  <a:cubicBezTo>
                    <a:pt x="37003" y="16214"/>
                    <a:pt x="25007" y="9709"/>
                    <a:pt x="25007" y="9709"/>
                  </a:cubicBezTo>
                  <a:cubicBezTo>
                    <a:pt x="19264" y="1407"/>
                    <a:pt x="13792" y="1"/>
                    <a:pt x="13791" y="1"/>
                  </a:cubicBez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5838825" y="3041300"/>
              <a:ext cx="1452850" cy="1709100"/>
            </a:xfrm>
            <a:custGeom>
              <a:avLst/>
              <a:gdLst/>
              <a:ahLst/>
              <a:cxnLst/>
              <a:rect l="l" t="t" r="r" b="b"/>
              <a:pathLst>
                <a:path w="58114" h="68364" extrusionOk="0">
                  <a:moveTo>
                    <a:pt x="56182" y="18028"/>
                  </a:moveTo>
                  <a:lnTo>
                    <a:pt x="56182" y="18028"/>
                  </a:lnTo>
                  <a:cubicBezTo>
                    <a:pt x="55724" y="20383"/>
                    <a:pt x="55199" y="22738"/>
                    <a:pt x="54623" y="25093"/>
                  </a:cubicBezTo>
                  <a:lnTo>
                    <a:pt x="54623" y="25110"/>
                  </a:lnTo>
                  <a:cubicBezTo>
                    <a:pt x="53810" y="28413"/>
                    <a:pt x="52895" y="31717"/>
                    <a:pt x="51845" y="34953"/>
                  </a:cubicBezTo>
                  <a:cubicBezTo>
                    <a:pt x="51641" y="35106"/>
                    <a:pt x="51455" y="35241"/>
                    <a:pt x="51252" y="35377"/>
                  </a:cubicBezTo>
                  <a:cubicBezTo>
                    <a:pt x="51048" y="35529"/>
                    <a:pt x="50862" y="35665"/>
                    <a:pt x="50642" y="35800"/>
                  </a:cubicBezTo>
                  <a:lnTo>
                    <a:pt x="50337" y="36003"/>
                  </a:lnTo>
                  <a:lnTo>
                    <a:pt x="50032" y="36190"/>
                  </a:lnTo>
                  <a:cubicBezTo>
                    <a:pt x="49608" y="36410"/>
                    <a:pt x="49168" y="36613"/>
                    <a:pt x="48710" y="36766"/>
                  </a:cubicBezTo>
                  <a:cubicBezTo>
                    <a:pt x="48321" y="36868"/>
                    <a:pt x="47914" y="36952"/>
                    <a:pt x="47507" y="36969"/>
                  </a:cubicBezTo>
                  <a:cubicBezTo>
                    <a:pt x="47609" y="35563"/>
                    <a:pt x="47694" y="34157"/>
                    <a:pt x="47762" y="32751"/>
                  </a:cubicBezTo>
                  <a:cubicBezTo>
                    <a:pt x="47846" y="31056"/>
                    <a:pt x="47880" y="29345"/>
                    <a:pt x="47897" y="27634"/>
                  </a:cubicBezTo>
                  <a:cubicBezTo>
                    <a:pt x="47914" y="25923"/>
                    <a:pt x="47880" y="24229"/>
                    <a:pt x="47812" y="22517"/>
                  </a:cubicBezTo>
                  <a:cubicBezTo>
                    <a:pt x="47778" y="21992"/>
                    <a:pt x="47745" y="21467"/>
                    <a:pt x="47711" y="20925"/>
                  </a:cubicBezTo>
                  <a:lnTo>
                    <a:pt x="47711" y="20925"/>
                  </a:lnTo>
                  <a:cubicBezTo>
                    <a:pt x="48394" y="21096"/>
                    <a:pt x="49092" y="21181"/>
                    <a:pt x="49790" y="21181"/>
                  </a:cubicBezTo>
                  <a:cubicBezTo>
                    <a:pt x="49854" y="21181"/>
                    <a:pt x="49917" y="21180"/>
                    <a:pt x="49981" y="21179"/>
                  </a:cubicBezTo>
                  <a:cubicBezTo>
                    <a:pt x="50879" y="21145"/>
                    <a:pt x="51777" y="20959"/>
                    <a:pt x="52624" y="20637"/>
                  </a:cubicBezTo>
                  <a:cubicBezTo>
                    <a:pt x="53471" y="20298"/>
                    <a:pt x="54267" y="19840"/>
                    <a:pt x="54962" y="19264"/>
                  </a:cubicBezTo>
                  <a:cubicBezTo>
                    <a:pt x="55403" y="18892"/>
                    <a:pt x="55809" y="18485"/>
                    <a:pt x="56182" y="18028"/>
                  </a:cubicBezTo>
                  <a:close/>
                  <a:moveTo>
                    <a:pt x="47067" y="25669"/>
                  </a:moveTo>
                  <a:lnTo>
                    <a:pt x="47067" y="27617"/>
                  </a:lnTo>
                  <a:cubicBezTo>
                    <a:pt x="47067" y="31005"/>
                    <a:pt x="46931" y="34394"/>
                    <a:pt x="46779" y="37782"/>
                  </a:cubicBezTo>
                  <a:cubicBezTo>
                    <a:pt x="46728" y="39087"/>
                    <a:pt x="46660" y="40408"/>
                    <a:pt x="46576" y="41713"/>
                  </a:cubicBezTo>
                  <a:cubicBezTo>
                    <a:pt x="46423" y="41916"/>
                    <a:pt x="46254" y="42103"/>
                    <a:pt x="46101" y="42289"/>
                  </a:cubicBezTo>
                  <a:cubicBezTo>
                    <a:pt x="45779" y="42628"/>
                    <a:pt x="45440" y="42950"/>
                    <a:pt x="45085" y="43238"/>
                  </a:cubicBezTo>
                  <a:cubicBezTo>
                    <a:pt x="44712" y="43526"/>
                    <a:pt x="44322" y="43780"/>
                    <a:pt x="43899" y="43983"/>
                  </a:cubicBezTo>
                  <a:cubicBezTo>
                    <a:pt x="43543" y="44170"/>
                    <a:pt x="43170" y="44322"/>
                    <a:pt x="42797" y="44441"/>
                  </a:cubicBezTo>
                  <a:lnTo>
                    <a:pt x="42374" y="43848"/>
                  </a:lnTo>
                  <a:cubicBezTo>
                    <a:pt x="41815" y="43051"/>
                    <a:pt x="41222" y="42272"/>
                    <a:pt x="40629" y="41476"/>
                  </a:cubicBezTo>
                  <a:cubicBezTo>
                    <a:pt x="40053" y="40680"/>
                    <a:pt x="39443" y="39917"/>
                    <a:pt x="38833" y="39155"/>
                  </a:cubicBezTo>
                  <a:cubicBezTo>
                    <a:pt x="38240" y="38375"/>
                    <a:pt x="37613" y="37630"/>
                    <a:pt x="36986" y="36868"/>
                  </a:cubicBezTo>
                  <a:cubicBezTo>
                    <a:pt x="36427" y="36207"/>
                    <a:pt x="35868" y="35529"/>
                    <a:pt x="35292" y="34885"/>
                  </a:cubicBezTo>
                  <a:lnTo>
                    <a:pt x="35292" y="34885"/>
                  </a:lnTo>
                  <a:cubicBezTo>
                    <a:pt x="35438" y="34891"/>
                    <a:pt x="35585" y="34893"/>
                    <a:pt x="35731" y="34893"/>
                  </a:cubicBezTo>
                  <a:cubicBezTo>
                    <a:pt x="36956" y="34893"/>
                    <a:pt x="38176" y="34703"/>
                    <a:pt x="39341" y="34309"/>
                  </a:cubicBezTo>
                  <a:cubicBezTo>
                    <a:pt x="40070" y="34072"/>
                    <a:pt x="40781" y="33750"/>
                    <a:pt x="41442" y="33344"/>
                  </a:cubicBezTo>
                  <a:cubicBezTo>
                    <a:pt x="42086" y="32954"/>
                    <a:pt x="42713" y="32479"/>
                    <a:pt x="43272" y="31954"/>
                  </a:cubicBezTo>
                  <a:cubicBezTo>
                    <a:pt x="44390" y="30887"/>
                    <a:pt x="45322" y="29650"/>
                    <a:pt x="45999" y="28278"/>
                  </a:cubicBezTo>
                  <a:cubicBezTo>
                    <a:pt x="46440" y="27431"/>
                    <a:pt x="46796" y="26567"/>
                    <a:pt x="47067" y="25669"/>
                  </a:cubicBezTo>
                  <a:close/>
                  <a:moveTo>
                    <a:pt x="51692" y="35427"/>
                  </a:moveTo>
                  <a:lnTo>
                    <a:pt x="51692" y="35427"/>
                  </a:lnTo>
                  <a:cubicBezTo>
                    <a:pt x="51472" y="36037"/>
                    <a:pt x="51269" y="36647"/>
                    <a:pt x="51048" y="37257"/>
                  </a:cubicBezTo>
                  <a:lnTo>
                    <a:pt x="50777" y="38003"/>
                  </a:lnTo>
                  <a:cubicBezTo>
                    <a:pt x="50693" y="38257"/>
                    <a:pt x="50591" y="38494"/>
                    <a:pt x="50489" y="38731"/>
                  </a:cubicBezTo>
                  <a:cubicBezTo>
                    <a:pt x="50303" y="39222"/>
                    <a:pt x="50116" y="39714"/>
                    <a:pt x="49913" y="40205"/>
                  </a:cubicBezTo>
                  <a:lnTo>
                    <a:pt x="49269" y="41628"/>
                  </a:lnTo>
                  <a:lnTo>
                    <a:pt x="48575" y="43051"/>
                  </a:lnTo>
                  <a:cubicBezTo>
                    <a:pt x="47914" y="44322"/>
                    <a:pt x="47185" y="45576"/>
                    <a:pt x="46389" y="46779"/>
                  </a:cubicBezTo>
                  <a:cubicBezTo>
                    <a:pt x="46864" y="43814"/>
                    <a:pt x="47185" y="40815"/>
                    <a:pt x="47440" y="37833"/>
                  </a:cubicBezTo>
                  <a:cubicBezTo>
                    <a:pt x="47473" y="37562"/>
                    <a:pt x="47490" y="37291"/>
                    <a:pt x="47507" y="37037"/>
                  </a:cubicBezTo>
                  <a:cubicBezTo>
                    <a:pt x="47741" y="37093"/>
                    <a:pt x="47979" y="37118"/>
                    <a:pt x="48217" y="37118"/>
                  </a:cubicBezTo>
                  <a:cubicBezTo>
                    <a:pt x="48411" y="37118"/>
                    <a:pt x="48605" y="37101"/>
                    <a:pt x="48795" y="37071"/>
                  </a:cubicBezTo>
                  <a:cubicBezTo>
                    <a:pt x="49303" y="36969"/>
                    <a:pt x="49795" y="36800"/>
                    <a:pt x="50252" y="36546"/>
                  </a:cubicBezTo>
                  <a:cubicBezTo>
                    <a:pt x="50693" y="36291"/>
                    <a:pt x="51099" y="35987"/>
                    <a:pt x="51472" y="35631"/>
                  </a:cubicBezTo>
                  <a:cubicBezTo>
                    <a:pt x="51557" y="35563"/>
                    <a:pt x="51624" y="35495"/>
                    <a:pt x="51692" y="35427"/>
                  </a:cubicBezTo>
                  <a:close/>
                  <a:moveTo>
                    <a:pt x="46542" y="42204"/>
                  </a:moveTo>
                  <a:cubicBezTo>
                    <a:pt x="46457" y="43780"/>
                    <a:pt x="46355" y="45373"/>
                    <a:pt x="46254" y="46965"/>
                  </a:cubicBezTo>
                  <a:cubicBezTo>
                    <a:pt x="45949" y="47389"/>
                    <a:pt x="45661" y="47812"/>
                    <a:pt x="45356" y="48219"/>
                  </a:cubicBezTo>
                  <a:lnTo>
                    <a:pt x="45339" y="48219"/>
                  </a:lnTo>
                  <a:cubicBezTo>
                    <a:pt x="44542" y="46948"/>
                    <a:pt x="43712" y="45728"/>
                    <a:pt x="42848" y="44525"/>
                  </a:cubicBezTo>
                  <a:cubicBezTo>
                    <a:pt x="43255" y="44525"/>
                    <a:pt x="43645" y="44441"/>
                    <a:pt x="44034" y="44305"/>
                  </a:cubicBezTo>
                  <a:lnTo>
                    <a:pt x="44204" y="44254"/>
                  </a:lnTo>
                  <a:cubicBezTo>
                    <a:pt x="44271" y="44220"/>
                    <a:pt x="44322" y="44204"/>
                    <a:pt x="44373" y="44170"/>
                  </a:cubicBezTo>
                  <a:lnTo>
                    <a:pt x="44712" y="44000"/>
                  </a:lnTo>
                  <a:cubicBezTo>
                    <a:pt x="44932" y="43882"/>
                    <a:pt x="45135" y="43746"/>
                    <a:pt x="45339" y="43577"/>
                  </a:cubicBezTo>
                  <a:cubicBezTo>
                    <a:pt x="45728" y="43272"/>
                    <a:pt x="46067" y="42916"/>
                    <a:pt x="46355" y="42492"/>
                  </a:cubicBezTo>
                  <a:cubicBezTo>
                    <a:pt x="46423" y="42408"/>
                    <a:pt x="46474" y="42306"/>
                    <a:pt x="46542" y="42204"/>
                  </a:cubicBezTo>
                  <a:close/>
                  <a:moveTo>
                    <a:pt x="38782" y="40425"/>
                  </a:moveTo>
                  <a:lnTo>
                    <a:pt x="40019" y="41967"/>
                  </a:lnTo>
                  <a:cubicBezTo>
                    <a:pt x="40629" y="42730"/>
                    <a:pt x="41239" y="43492"/>
                    <a:pt x="41866" y="44254"/>
                  </a:cubicBezTo>
                  <a:cubicBezTo>
                    <a:pt x="42984" y="45610"/>
                    <a:pt x="44119" y="46965"/>
                    <a:pt x="45305" y="48304"/>
                  </a:cubicBezTo>
                  <a:lnTo>
                    <a:pt x="45254" y="48371"/>
                  </a:lnTo>
                  <a:cubicBezTo>
                    <a:pt x="44780" y="48981"/>
                    <a:pt x="44288" y="49574"/>
                    <a:pt x="43763" y="50133"/>
                  </a:cubicBezTo>
                  <a:cubicBezTo>
                    <a:pt x="41713" y="50709"/>
                    <a:pt x="39646" y="51150"/>
                    <a:pt x="37562" y="51540"/>
                  </a:cubicBezTo>
                  <a:lnTo>
                    <a:pt x="36664" y="51709"/>
                  </a:lnTo>
                  <a:lnTo>
                    <a:pt x="35766" y="51845"/>
                  </a:lnTo>
                  <a:lnTo>
                    <a:pt x="34868" y="51997"/>
                  </a:lnTo>
                  <a:cubicBezTo>
                    <a:pt x="34580" y="52048"/>
                    <a:pt x="34275" y="52082"/>
                    <a:pt x="33970" y="52116"/>
                  </a:cubicBezTo>
                  <a:cubicBezTo>
                    <a:pt x="33377" y="52200"/>
                    <a:pt x="32768" y="52302"/>
                    <a:pt x="32175" y="52370"/>
                  </a:cubicBezTo>
                  <a:lnTo>
                    <a:pt x="30362" y="52556"/>
                  </a:lnTo>
                  <a:cubicBezTo>
                    <a:pt x="30040" y="52590"/>
                    <a:pt x="29735" y="52624"/>
                    <a:pt x="29396" y="52658"/>
                  </a:cubicBezTo>
                  <a:cubicBezTo>
                    <a:pt x="30277" y="52319"/>
                    <a:pt x="31107" y="51912"/>
                    <a:pt x="31903" y="51438"/>
                  </a:cubicBezTo>
                  <a:cubicBezTo>
                    <a:pt x="32564" y="51014"/>
                    <a:pt x="33208" y="50540"/>
                    <a:pt x="33801" y="50015"/>
                  </a:cubicBezTo>
                  <a:cubicBezTo>
                    <a:pt x="35580" y="48422"/>
                    <a:pt x="36952" y="46440"/>
                    <a:pt x="37799" y="44204"/>
                  </a:cubicBezTo>
                  <a:cubicBezTo>
                    <a:pt x="38274" y="42984"/>
                    <a:pt x="38613" y="41713"/>
                    <a:pt x="38782" y="40425"/>
                  </a:cubicBezTo>
                  <a:close/>
                  <a:moveTo>
                    <a:pt x="43577" y="50354"/>
                  </a:moveTo>
                  <a:lnTo>
                    <a:pt x="43577" y="50354"/>
                  </a:lnTo>
                  <a:cubicBezTo>
                    <a:pt x="41340" y="52793"/>
                    <a:pt x="38647" y="54826"/>
                    <a:pt x="35817" y="56571"/>
                  </a:cubicBezTo>
                  <a:lnTo>
                    <a:pt x="35817" y="56555"/>
                  </a:lnTo>
                  <a:cubicBezTo>
                    <a:pt x="35377" y="56843"/>
                    <a:pt x="34919" y="57114"/>
                    <a:pt x="34462" y="57368"/>
                  </a:cubicBezTo>
                  <a:lnTo>
                    <a:pt x="34055" y="57588"/>
                  </a:lnTo>
                  <a:cubicBezTo>
                    <a:pt x="34377" y="57131"/>
                    <a:pt x="34614" y="56622"/>
                    <a:pt x="34801" y="56080"/>
                  </a:cubicBezTo>
                  <a:cubicBezTo>
                    <a:pt x="34987" y="55487"/>
                    <a:pt x="35122" y="54894"/>
                    <a:pt x="35190" y="54284"/>
                  </a:cubicBezTo>
                  <a:cubicBezTo>
                    <a:pt x="35241" y="53759"/>
                    <a:pt x="35258" y="53234"/>
                    <a:pt x="35224" y="52709"/>
                  </a:cubicBezTo>
                  <a:cubicBezTo>
                    <a:pt x="36054" y="52556"/>
                    <a:pt x="36885" y="52387"/>
                    <a:pt x="37698" y="52183"/>
                  </a:cubicBezTo>
                  <a:cubicBezTo>
                    <a:pt x="39697" y="51726"/>
                    <a:pt x="41662" y="51116"/>
                    <a:pt x="43577" y="50354"/>
                  </a:cubicBezTo>
                  <a:close/>
                  <a:moveTo>
                    <a:pt x="35156" y="52742"/>
                  </a:moveTo>
                  <a:cubicBezTo>
                    <a:pt x="35055" y="53251"/>
                    <a:pt x="34953" y="53742"/>
                    <a:pt x="34851" y="54250"/>
                  </a:cubicBezTo>
                  <a:cubicBezTo>
                    <a:pt x="34716" y="54826"/>
                    <a:pt x="34563" y="55402"/>
                    <a:pt x="34377" y="55962"/>
                  </a:cubicBezTo>
                  <a:cubicBezTo>
                    <a:pt x="34208" y="56521"/>
                    <a:pt x="33970" y="57063"/>
                    <a:pt x="33682" y="57571"/>
                  </a:cubicBezTo>
                  <a:cubicBezTo>
                    <a:pt x="33598" y="57707"/>
                    <a:pt x="33513" y="57842"/>
                    <a:pt x="33411" y="57978"/>
                  </a:cubicBezTo>
                  <a:cubicBezTo>
                    <a:pt x="33293" y="58045"/>
                    <a:pt x="33191" y="58096"/>
                    <a:pt x="33072" y="58164"/>
                  </a:cubicBezTo>
                  <a:lnTo>
                    <a:pt x="31683" y="58893"/>
                  </a:lnTo>
                  <a:lnTo>
                    <a:pt x="30989" y="59265"/>
                  </a:lnTo>
                  <a:lnTo>
                    <a:pt x="30277" y="59604"/>
                  </a:lnTo>
                  <a:lnTo>
                    <a:pt x="28837" y="60299"/>
                  </a:lnTo>
                  <a:cubicBezTo>
                    <a:pt x="28362" y="60536"/>
                    <a:pt x="27871" y="60722"/>
                    <a:pt x="27397" y="60943"/>
                  </a:cubicBezTo>
                  <a:lnTo>
                    <a:pt x="25957" y="61603"/>
                  </a:lnTo>
                  <a:cubicBezTo>
                    <a:pt x="25465" y="61807"/>
                    <a:pt x="24974" y="62010"/>
                    <a:pt x="24500" y="62213"/>
                  </a:cubicBezTo>
                  <a:lnTo>
                    <a:pt x="23026" y="62823"/>
                  </a:lnTo>
                  <a:lnTo>
                    <a:pt x="21552" y="63399"/>
                  </a:lnTo>
                  <a:cubicBezTo>
                    <a:pt x="21094" y="63569"/>
                    <a:pt x="20654" y="63738"/>
                    <a:pt x="20213" y="63907"/>
                  </a:cubicBezTo>
                  <a:cubicBezTo>
                    <a:pt x="20755" y="63467"/>
                    <a:pt x="21247" y="62976"/>
                    <a:pt x="21670" y="62417"/>
                  </a:cubicBezTo>
                  <a:cubicBezTo>
                    <a:pt x="22314" y="61569"/>
                    <a:pt x="22805" y="60621"/>
                    <a:pt x="23144" y="59604"/>
                  </a:cubicBezTo>
                  <a:cubicBezTo>
                    <a:pt x="23500" y="58588"/>
                    <a:pt x="23703" y="57554"/>
                    <a:pt x="23788" y="56487"/>
                  </a:cubicBezTo>
                  <a:cubicBezTo>
                    <a:pt x="23856" y="55555"/>
                    <a:pt x="23822" y="54623"/>
                    <a:pt x="23686" y="53708"/>
                  </a:cubicBezTo>
                  <a:cubicBezTo>
                    <a:pt x="24110" y="53708"/>
                    <a:pt x="24534" y="53725"/>
                    <a:pt x="24940" y="53725"/>
                  </a:cubicBezTo>
                  <a:lnTo>
                    <a:pt x="26770" y="53674"/>
                  </a:lnTo>
                  <a:lnTo>
                    <a:pt x="27702" y="53640"/>
                  </a:lnTo>
                  <a:lnTo>
                    <a:pt x="28617" y="53573"/>
                  </a:lnTo>
                  <a:cubicBezTo>
                    <a:pt x="29227" y="53522"/>
                    <a:pt x="29836" y="53488"/>
                    <a:pt x="30446" y="53420"/>
                  </a:cubicBezTo>
                  <a:cubicBezTo>
                    <a:pt x="32022" y="53251"/>
                    <a:pt x="33598" y="53031"/>
                    <a:pt x="35156" y="52742"/>
                  </a:cubicBezTo>
                  <a:close/>
                  <a:moveTo>
                    <a:pt x="18265" y="53403"/>
                  </a:moveTo>
                  <a:lnTo>
                    <a:pt x="18536" y="53420"/>
                  </a:lnTo>
                  <a:lnTo>
                    <a:pt x="18993" y="53488"/>
                  </a:lnTo>
                  <a:lnTo>
                    <a:pt x="19451" y="53522"/>
                  </a:lnTo>
                  <a:cubicBezTo>
                    <a:pt x="20671" y="53590"/>
                    <a:pt x="21890" y="53708"/>
                    <a:pt x="23127" y="53708"/>
                  </a:cubicBezTo>
                  <a:lnTo>
                    <a:pt x="23636" y="53708"/>
                  </a:lnTo>
                  <a:cubicBezTo>
                    <a:pt x="23653" y="54623"/>
                    <a:pt x="23585" y="55538"/>
                    <a:pt x="23466" y="56453"/>
                  </a:cubicBezTo>
                  <a:cubicBezTo>
                    <a:pt x="23331" y="57469"/>
                    <a:pt x="23093" y="58486"/>
                    <a:pt x="22772" y="59452"/>
                  </a:cubicBezTo>
                  <a:cubicBezTo>
                    <a:pt x="22602" y="59943"/>
                    <a:pt x="22399" y="60417"/>
                    <a:pt x="22179" y="60875"/>
                  </a:cubicBezTo>
                  <a:cubicBezTo>
                    <a:pt x="21958" y="61349"/>
                    <a:pt x="21704" y="61790"/>
                    <a:pt x="21416" y="62213"/>
                  </a:cubicBezTo>
                  <a:cubicBezTo>
                    <a:pt x="20959" y="62874"/>
                    <a:pt x="20450" y="63484"/>
                    <a:pt x="19874" y="64026"/>
                  </a:cubicBezTo>
                  <a:lnTo>
                    <a:pt x="18570" y="64467"/>
                  </a:lnTo>
                  <a:lnTo>
                    <a:pt x="17824" y="64738"/>
                  </a:lnTo>
                  <a:cubicBezTo>
                    <a:pt x="17570" y="64822"/>
                    <a:pt x="17316" y="64890"/>
                    <a:pt x="17079" y="64975"/>
                  </a:cubicBezTo>
                  <a:lnTo>
                    <a:pt x="15554" y="65449"/>
                  </a:lnTo>
                  <a:cubicBezTo>
                    <a:pt x="15046" y="65602"/>
                    <a:pt x="14538" y="65737"/>
                    <a:pt x="14029" y="65873"/>
                  </a:cubicBezTo>
                  <a:cubicBezTo>
                    <a:pt x="13521" y="66025"/>
                    <a:pt x="13013" y="66161"/>
                    <a:pt x="12504" y="66296"/>
                  </a:cubicBezTo>
                  <a:lnTo>
                    <a:pt x="10963" y="66703"/>
                  </a:lnTo>
                  <a:lnTo>
                    <a:pt x="9421" y="67059"/>
                  </a:lnTo>
                  <a:cubicBezTo>
                    <a:pt x="9251" y="67093"/>
                    <a:pt x="9065" y="67127"/>
                    <a:pt x="8896" y="67160"/>
                  </a:cubicBezTo>
                  <a:cubicBezTo>
                    <a:pt x="9912" y="66703"/>
                    <a:pt x="10878" y="66127"/>
                    <a:pt x="11776" y="65449"/>
                  </a:cubicBezTo>
                  <a:cubicBezTo>
                    <a:pt x="12403" y="64975"/>
                    <a:pt x="12996" y="64450"/>
                    <a:pt x="13538" y="63874"/>
                  </a:cubicBezTo>
                  <a:cubicBezTo>
                    <a:pt x="14080" y="63315"/>
                    <a:pt x="14588" y="62705"/>
                    <a:pt x="15063" y="62061"/>
                  </a:cubicBezTo>
                  <a:cubicBezTo>
                    <a:pt x="15978" y="60790"/>
                    <a:pt x="16706" y="59384"/>
                    <a:pt x="17265" y="57910"/>
                  </a:cubicBezTo>
                  <a:cubicBezTo>
                    <a:pt x="17807" y="56453"/>
                    <a:pt x="18146" y="54945"/>
                    <a:pt x="18265" y="53403"/>
                  </a:cubicBezTo>
                  <a:close/>
                  <a:moveTo>
                    <a:pt x="57927" y="1"/>
                  </a:moveTo>
                  <a:cubicBezTo>
                    <a:pt x="57995" y="1322"/>
                    <a:pt x="57995" y="2661"/>
                    <a:pt x="57944" y="3982"/>
                  </a:cubicBezTo>
                  <a:cubicBezTo>
                    <a:pt x="57724" y="4423"/>
                    <a:pt x="57469" y="4863"/>
                    <a:pt x="57198" y="5287"/>
                  </a:cubicBezTo>
                  <a:cubicBezTo>
                    <a:pt x="56860" y="5812"/>
                    <a:pt x="56504" y="6320"/>
                    <a:pt x="56114" y="6812"/>
                  </a:cubicBezTo>
                  <a:cubicBezTo>
                    <a:pt x="55352" y="7794"/>
                    <a:pt x="54454" y="8675"/>
                    <a:pt x="53471" y="9438"/>
                  </a:cubicBezTo>
                  <a:cubicBezTo>
                    <a:pt x="52980" y="9828"/>
                    <a:pt x="52455" y="10166"/>
                    <a:pt x="51929" y="10488"/>
                  </a:cubicBezTo>
                  <a:cubicBezTo>
                    <a:pt x="51387" y="10793"/>
                    <a:pt x="50828" y="11064"/>
                    <a:pt x="50252" y="11302"/>
                  </a:cubicBezTo>
                  <a:cubicBezTo>
                    <a:pt x="49083" y="11759"/>
                    <a:pt x="47880" y="12081"/>
                    <a:pt x="46643" y="12250"/>
                  </a:cubicBezTo>
                  <a:cubicBezTo>
                    <a:pt x="47914" y="12233"/>
                    <a:pt x="49168" y="12030"/>
                    <a:pt x="50371" y="11606"/>
                  </a:cubicBezTo>
                  <a:cubicBezTo>
                    <a:pt x="50964" y="11403"/>
                    <a:pt x="51557" y="11132"/>
                    <a:pt x="52116" y="10827"/>
                  </a:cubicBezTo>
                  <a:cubicBezTo>
                    <a:pt x="53810" y="9895"/>
                    <a:pt x="55250" y="8608"/>
                    <a:pt x="56351" y="7015"/>
                  </a:cubicBezTo>
                  <a:cubicBezTo>
                    <a:pt x="56995" y="6134"/>
                    <a:pt x="57520" y="5168"/>
                    <a:pt x="57927" y="4135"/>
                  </a:cubicBezTo>
                  <a:lnTo>
                    <a:pt x="57927" y="4135"/>
                  </a:lnTo>
                  <a:cubicBezTo>
                    <a:pt x="57808" y="6998"/>
                    <a:pt x="57520" y="9828"/>
                    <a:pt x="57080" y="12657"/>
                  </a:cubicBezTo>
                  <a:cubicBezTo>
                    <a:pt x="56843" y="14351"/>
                    <a:pt x="56555" y="16045"/>
                    <a:pt x="56233" y="17740"/>
                  </a:cubicBezTo>
                  <a:cubicBezTo>
                    <a:pt x="55775" y="18197"/>
                    <a:pt x="55284" y="18621"/>
                    <a:pt x="54759" y="18993"/>
                  </a:cubicBezTo>
                  <a:cubicBezTo>
                    <a:pt x="54047" y="19502"/>
                    <a:pt x="53285" y="19908"/>
                    <a:pt x="52471" y="20230"/>
                  </a:cubicBezTo>
                  <a:cubicBezTo>
                    <a:pt x="51675" y="20535"/>
                    <a:pt x="50828" y="20738"/>
                    <a:pt x="49964" y="20823"/>
                  </a:cubicBezTo>
                  <a:cubicBezTo>
                    <a:pt x="49591" y="20857"/>
                    <a:pt x="49214" y="20874"/>
                    <a:pt x="48837" y="20874"/>
                  </a:cubicBezTo>
                  <a:cubicBezTo>
                    <a:pt x="48460" y="20874"/>
                    <a:pt x="48083" y="20857"/>
                    <a:pt x="47711" y="20823"/>
                  </a:cubicBezTo>
                  <a:cubicBezTo>
                    <a:pt x="47643" y="19688"/>
                    <a:pt x="47558" y="18536"/>
                    <a:pt x="47423" y="17401"/>
                  </a:cubicBezTo>
                  <a:cubicBezTo>
                    <a:pt x="47253" y="15707"/>
                    <a:pt x="46982" y="14012"/>
                    <a:pt x="46660" y="12335"/>
                  </a:cubicBezTo>
                  <a:cubicBezTo>
                    <a:pt x="46660" y="12301"/>
                    <a:pt x="46643" y="12284"/>
                    <a:pt x="46643" y="12250"/>
                  </a:cubicBezTo>
                  <a:cubicBezTo>
                    <a:pt x="46304" y="10607"/>
                    <a:pt x="45864" y="8980"/>
                    <a:pt x="45288" y="7405"/>
                  </a:cubicBezTo>
                  <a:lnTo>
                    <a:pt x="45288" y="7405"/>
                  </a:lnTo>
                  <a:cubicBezTo>
                    <a:pt x="45695" y="9048"/>
                    <a:pt x="46016" y="10725"/>
                    <a:pt x="46237" y="12403"/>
                  </a:cubicBezTo>
                  <a:cubicBezTo>
                    <a:pt x="46474" y="14080"/>
                    <a:pt x="46643" y="15774"/>
                    <a:pt x="46762" y="17452"/>
                  </a:cubicBezTo>
                  <a:cubicBezTo>
                    <a:pt x="46881" y="19146"/>
                    <a:pt x="46965" y="20840"/>
                    <a:pt x="46999" y="22534"/>
                  </a:cubicBezTo>
                  <a:cubicBezTo>
                    <a:pt x="47016" y="23432"/>
                    <a:pt x="47033" y="24330"/>
                    <a:pt x="47050" y="25228"/>
                  </a:cubicBezTo>
                  <a:cubicBezTo>
                    <a:pt x="46931" y="25516"/>
                    <a:pt x="46830" y="25804"/>
                    <a:pt x="46694" y="26109"/>
                  </a:cubicBezTo>
                  <a:cubicBezTo>
                    <a:pt x="46406" y="26787"/>
                    <a:pt x="46084" y="27465"/>
                    <a:pt x="45711" y="28125"/>
                  </a:cubicBezTo>
                  <a:cubicBezTo>
                    <a:pt x="45339" y="28769"/>
                    <a:pt x="44932" y="29396"/>
                    <a:pt x="44475" y="29989"/>
                  </a:cubicBezTo>
                  <a:cubicBezTo>
                    <a:pt x="44034" y="30599"/>
                    <a:pt x="43526" y="31141"/>
                    <a:pt x="42984" y="31649"/>
                  </a:cubicBezTo>
                  <a:cubicBezTo>
                    <a:pt x="41899" y="32683"/>
                    <a:pt x="40629" y="33479"/>
                    <a:pt x="39223" y="34021"/>
                  </a:cubicBezTo>
                  <a:cubicBezTo>
                    <a:pt x="38528" y="34275"/>
                    <a:pt x="37799" y="34479"/>
                    <a:pt x="37071" y="34614"/>
                  </a:cubicBezTo>
                  <a:cubicBezTo>
                    <a:pt x="36698" y="34699"/>
                    <a:pt x="36325" y="34733"/>
                    <a:pt x="35953" y="34784"/>
                  </a:cubicBezTo>
                  <a:cubicBezTo>
                    <a:pt x="35766" y="34817"/>
                    <a:pt x="35580" y="34817"/>
                    <a:pt x="35394" y="34834"/>
                  </a:cubicBezTo>
                  <a:lnTo>
                    <a:pt x="35241" y="34834"/>
                  </a:lnTo>
                  <a:lnTo>
                    <a:pt x="35072" y="34631"/>
                  </a:lnTo>
                  <a:cubicBezTo>
                    <a:pt x="34750" y="34258"/>
                    <a:pt x="34411" y="33886"/>
                    <a:pt x="34072" y="33530"/>
                  </a:cubicBezTo>
                  <a:cubicBezTo>
                    <a:pt x="33750" y="33174"/>
                    <a:pt x="33411" y="32818"/>
                    <a:pt x="33056" y="32479"/>
                  </a:cubicBezTo>
                  <a:cubicBezTo>
                    <a:pt x="32717" y="32141"/>
                    <a:pt x="32378" y="31785"/>
                    <a:pt x="32005" y="31446"/>
                  </a:cubicBezTo>
                  <a:cubicBezTo>
                    <a:pt x="31819" y="31277"/>
                    <a:pt x="31649" y="31107"/>
                    <a:pt x="31446" y="30955"/>
                  </a:cubicBezTo>
                  <a:lnTo>
                    <a:pt x="30870" y="30497"/>
                  </a:lnTo>
                  <a:lnTo>
                    <a:pt x="30870" y="30497"/>
                  </a:lnTo>
                  <a:cubicBezTo>
                    <a:pt x="31192" y="30870"/>
                    <a:pt x="31531" y="31226"/>
                    <a:pt x="31836" y="31615"/>
                  </a:cubicBezTo>
                  <a:cubicBezTo>
                    <a:pt x="31988" y="31802"/>
                    <a:pt x="32141" y="31988"/>
                    <a:pt x="32293" y="32174"/>
                  </a:cubicBezTo>
                  <a:lnTo>
                    <a:pt x="32751" y="32751"/>
                  </a:lnTo>
                  <a:cubicBezTo>
                    <a:pt x="33056" y="33123"/>
                    <a:pt x="33360" y="33513"/>
                    <a:pt x="33665" y="33903"/>
                  </a:cubicBezTo>
                  <a:lnTo>
                    <a:pt x="34563" y="35055"/>
                  </a:lnTo>
                  <a:lnTo>
                    <a:pt x="36359" y="37359"/>
                  </a:lnTo>
                  <a:lnTo>
                    <a:pt x="38172" y="39680"/>
                  </a:lnTo>
                  <a:lnTo>
                    <a:pt x="38697" y="40341"/>
                  </a:lnTo>
                  <a:cubicBezTo>
                    <a:pt x="38596" y="40866"/>
                    <a:pt x="38443" y="41391"/>
                    <a:pt x="38291" y="41899"/>
                  </a:cubicBezTo>
                  <a:cubicBezTo>
                    <a:pt x="38054" y="42645"/>
                    <a:pt x="37782" y="43373"/>
                    <a:pt x="37477" y="44085"/>
                  </a:cubicBezTo>
                  <a:cubicBezTo>
                    <a:pt x="36851" y="45491"/>
                    <a:pt x="36054" y="46830"/>
                    <a:pt x="35089" y="48033"/>
                  </a:cubicBezTo>
                  <a:cubicBezTo>
                    <a:pt x="34614" y="48625"/>
                    <a:pt x="34072" y="49185"/>
                    <a:pt x="33513" y="49710"/>
                  </a:cubicBezTo>
                  <a:cubicBezTo>
                    <a:pt x="32954" y="50235"/>
                    <a:pt x="32344" y="50709"/>
                    <a:pt x="31700" y="51150"/>
                  </a:cubicBezTo>
                  <a:cubicBezTo>
                    <a:pt x="30802" y="51743"/>
                    <a:pt x="29853" y="52268"/>
                    <a:pt x="28871" y="52692"/>
                  </a:cubicBezTo>
                  <a:lnTo>
                    <a:pt x="28549" y="52726"/>
                  </a:lnTo>
                  <a:lnTo>
                    <a:pt x="27651" y="52810"/>
                  </a:lnTo>
                  <a:lnTo>
                    <a:pt x="26736" y="52861"/>
                  </a:lnTo>
                  <a:lnTo>
                    <a:pt x="24923" y="52963"/>
                  </a:lnTo>
                  <a:cubicBezTo>
                    <a:pt x="24330" y="52980"/>
                    <a:pt x="23720" y="52997"/>
                    <a:pt x="23110" y="53031"/>
                  </a:cubicBezTo>
                  <a:lnTo>
                    <a:pt x="22195" y="53064"/>
                  </a:lnTo>
                  <a:lnTo>
                    <a:pt x="21298" y="53064"/>
                  </a:lnTo>
                  <a:lnTo>
                    <a:pt x="19468" y="53081"/>
                  </a:lnTo>
                  <a:lnTo>
                    <a:pt x="18553" y="53081"/>
                  </a:lnTo>
                  <a:lnTo>
                    <a:pt x="17638" y="53064"/>
                  </a:lnTo>
                  <a:lnTo>
                    <a:pt x="15808" y="53064"/>
                  </a:lnTo>
                  <a:cubicBezTo>
                    <a:pt x="16418" y="53149"/>
                    <a:pt x="17028" y="53217"/>
                    <a:pt x="17638" y="53302"/>
                  </a:cubicBezTo>
                  <a:lnTo>
                    <a:pt x="18265" y="53369"/>
                  </a:lnTo>
                  <a:cubicBezTo>
                    <a:pt x="18129" y="54115"/>
                    <a:pt x="17960" y="54860"/>
                    <a:pt x="17740" y="55589"/>
                  </a:cubicBezTo>
                  <a:cubicBezTo>
                    <a:pt x="17519" y="56317"/>
                    <a:pt x="17248" y="57046"/>
                    <a:pt x="16960" y="57774"/>
                  </a:cubicBezTo>
                  <a:cubicBezTo>
                    <a:pt x="16367" y="59198"/>
                    <a:pt x="15605" y="60553"/>
                    <a:pt x="14707" y="61807"/>
                  </a:cubicBezTo>
                  <a:cubicBezTo>
                    <a:pt x="13809" y="63060"/>
                    <a:pt x="12759" y="64196"/>
                    <a:pt x="11573" y="65178"/>
                  </a:cubicBezTo>
                  <a:cubicBezTo>
                    <a:pt x="10607" y="65958"/>
                    <a:pt x="9573" y="66652"/>
                    <a:pt x="8489" y="67228"/>
                  </a:cubicBezTo>
                  <a:lnTo>
                    <a:pt x="7862" y="67364"/>
                  </a:lnTo>
                  <a:cubicBezTo>
                    <a:pt x="7354" y="67465"/>
                    <a:pt x="6829" y="67567"/>
                    <a:pt x="6304" y="67652"/>
                  </a:cubicBezTo>
                  <a:lnTo>
                    <a:pt x="5524" y="67787"/>
                  </a:lnTo>
                  <a:lnTo>
                    <a:pt x="4745" y="67906"/>
                  </a:lnTo>
                  <a:cubicBezTo>
                    <a:pt x="4220" y="67991"/>
                    <a:pt x="3677" y="68041"/>
                    <a:pt x="3169" y="68109"/>
                  </a:cubicBezTo>
                  <a:cubicBezTo>
                    <a:pt x="2119" y="68228"/>
                    <a:pt x="1051" y="68346"/>
                    <a:pt x="1" y="68363"/>
                  </a:cubicBezTo>
                  <a:cubicBezTo>
                    <a:pt x="2119" y="68363"/>
                    <a:pt x="4237" y="68194"/>
                    <a:pt x="6337" y="67872"/>
                  </a:cubicBezTo>
                  <a:cubicBezTo>
                    <a:pt x="6863" y="67804"/>
                    <a:pt x="7388" y="67720"/>
                    <a:pt x="7913" y="67635"/>
                  </a:cubicBezTo>
                  <a:cubicBezTo>
                    <a:pt x="8421" y="67533"/>
                    <a:pt x="8963" y="67465"/>
                    <a:pt x="9472" y="67347"/>
                  </a:cubicBezTo>
                  <a:lnTo>
                    <a:pt x="11047" y="67042"/>
                  </a:lnTo>
                  <a:lnTo>
                    <a:pt x="12589" y="66686"/>
                  </a:lnTo>
                  <a:cubicBezTo>
                    <a:pt x="13114" y="66584"/>
                    <a:pt x="13623" y="66432"/>
                    <a:pt x="14148" y="66296"/>
                  </a:cubicBezTo>
                  <a:cubicBezTo>
                    <a:pt x="14656" y="66161"/>
                    <a:pt x="15164" y="66042"/>
                    <a:pt x="15690" y="65890"/>
                  </a:cubicBezTo>
                  <a:lnTo>
                    <a:pt x="17214" y="65449"/>
                  </a:lnTo>
                  <a:cubicBezTo>
                    <a:pt x="17469" y="65365"/>
                    <a:pt x="17723" y="65297"/>
                    <a:pt x="17977" y="65212"/>
                  </a:cubicBezTo>
                  <a:lnTo>
                    <a:pt x="18739" y="64975"/>
                  </a:lnTo>
                  <a:lnTo>
                    <a:pt x="20247" y="64467"/>
                  </a:lnTo>
                  <a:cubicBezTo>
                    <a:pt x="20755" y="64314"/>
                    <a:pt x="21247" y="64111"/>
                    <a:pt x="21755" y="63941"/>
                  </a:cubicBezTo>
                  <a:lnTo>
                    <a:pt x="23246" y="63399"/>
                  </a:lnTo>
                  <a:lnTo>
                    <a:pt x="24737" y="62806"/>
                  </a:lnTo>
                  <a:cubicBezTo>
                    <a:pt x="25228" y="62620"/>
                    <a:pt x="25719" y="62417"/>
                    <a:pt x="26211" y="62213"/>
                  </a:cubicBezTo>
                  <a:lnTo>
                    <a:pt x="27685" y="61586"/>
                  </a:lnTo>
                  <a:cubicBezTo>
                    <a:pt x="28667" y="61180"/>
                    <a:pt x="29616" y="60705"/>
                    <a:pt x="30582" y="60248"/>
                  </a:cubicBezTo>
                  <a:lnTo>
                    <a:pt x="31310" y="59909"/>
                  </a:lnTo>
                  <a:lnTo>
                    <a:pt x="32022" y="59553"/>
                  </a:lnTo>
                  <a:lnTo>
                    <a:pt x="33445" y="58825"/>
                  </a:lnTo>
                  <a:cubicBezTo>
                    <a:pt x="33920" y="58571"/>
                    <a:pt x="34377" y="58300"/>
                    <a:pt x="34834" y="58045"/>
                  </a:cubicBezTo>
                  <a:cubicBezTo>
                    <a:pt x="35309" y="57791"/>
                    <a:pt x="35766" y="57520"/>
                    <a:pt x="36224" y="57232"/>
                  </a:cubicBezTo>
                  <a:lnTo>
                    <a:pt x="37579" y="56385"/>
                  </a:lnTo>
                  <a:lnTo>
                    <a:pt x="38901" y="55487"/>
                  </a:lnTo>
                  <a:cubicBezTo>
                    <a:pt x="39341" y="55182"/>
                    <a:pt x="39765" y="54843"/>
                    <a:pt x="40188" y="54521"/>
                  </a:cubicBezTo>
                  <a:lnTo>
                    <a:pt x="40832" y="54030"/>
                  </a:lnTo>
                  <a:cubicBezTo>
                    <a:pt x="41035" y="53861"/>
                    <a:pt x="41239" y="53691"/>
                    <a:pt x="41442" y="53505"/>
                  </a:cubicBezTo>
                  <a:cubicBezTo>
                    <a:pt x="43085" y="52133"/>
                    <a:pt x="44576" y="50574"/>
                    <a:pt x="45898" y="48880"/>
                  </a:cubicBezTo>
                  <a:cubicBezTo>
                    <a:pt x="47185" y="47152"/>
                    <a:pt x="48321" y="45339"/>
                    <a:pt x="49286" y="43407"/>
                  </a:cubicBezTo>
                  <a:lnTo>
                    <a:pt x="49981" y="41984"/>
                  </a:lnTo>
                  <a:lnTo>
                    <a:pt x="50642" y="40510"/>
                  </a:lnTo>
                  <a:cubicBezTo>
                    <a:pt x="50862" y="40019"/>
                    <a:pt x="51031" y="39511"/>
                    <a:pt x="51235" y="39019"/>
                  </a:cubicBezTo>
                  <a:cubicBezTo>
                    <a:pt x="51336" y="38782"/>
                    <a:pt x="51438" y="38528"/>
                    <a:pt x="51523" y="38274"/>
                  </a:cubicBezTo>
                  <a:lnTo>
                    <a:pt x="51777" y="37528"/>
                  </a:lnTo>
                  <a:cubicBezTo>
                    <a:pt x="51946" y="37020"/>
                    <a:pt x="52133" y="36512"/>
                    <a:pt x="52302" y="36003"/>
                  </a:cubicBezTo>
                  <a:lnTo>
                    <a:pt x="52776" y="34479"/>
                  </a:lnTo>
                  <a:lnTo>
                    <a:pt x="53014" y="33733"/>
                  </a:lnTo>
                  <a:lnTo>
                    <a:pt x="53234" y="32954"/>
                  </a:lnTo>
                  <a:lnTo>
                    <a:pt x="53674" y="31429"/>
                  </a:lnTo>
                  <a:cubicBezTo>
                    <a:pt x="53962" y="30396"/>
                    <a:pt x="54217" y="29379"/>
                    <a:pt x="54505" y="28346"/>
                  </a:cubicBezTo>
                  <a:lnTo>
                    <a:pt x="55233" y="25245"/>
                  </a:lnTo>
                  <a:cubicBezTo>
                    <a:pt x="56165" y="21094"/>
                    <a:pt x="56927" y="16926"/>
                    <a:pt x="57469" y="12708"/>
                  </a:cubicBezTo>
                  <a:lnTo>
                    <a:pt x="57639" y="11115"/>
                  </a:lnTo>
                  <a:lnTo>
                    <a:pt x="57741" y="10336"/>
                  </a:lnTo>
                  <a:lnTo>
                    <a:pt x="57791" y="9540"/>
                  </a:lnTo>
                  <a:cubicBezTo>
                    <a:pt x="57876" y="8472"/>
                    <a:pt x="57978" y="7422"/>
                    <a:pt x="58012" y="6354"/>
                  </a:cubicBezTo>
                  <a:lnTo>
                    <a:pt x="58079" y="4762"/>
                  </a:lnTo>
                  <a:lnTo>
                    <a:pt x="58079" y="3677"/>
                  </a:lnTo>
                  <a:cubicBezTo>
                    <a:pt x="58079" y="3666"/>
                    <a:pt x="58087" y="3663"/>
                    <a:pt x="58096" y="3657"/>
                  </a:cubicBezTo>
                  <a:lnTo>
                    <a:pt x="58096" y="3657"/>
                  </a:lnTo>
                  <a:lnTo>
                    <a:pt x="58096" y="3677"/>
                  </a:lnTo>
                  <a:lnTo>
                    <a:pt x="58113" y="3644"/>
                  </a:lnTo>
                  <a:lnTo>
                    <a:pt x="58113" y="3644"/>
                  </a:lnTo>
                  <a:cubicBezTo>
                    <a:pt x="58107" y="3649"/>
                    <a:pt x="58102" y="3653"/>
                    <a:pt x="58096" y="3657"/>
                  </a:cubicBezTo>
                  <a:lnTo>
                    <a:pt x="58096" y="3657"/>
                  </a:lnTo>
                  <a:lnTo>
                    <a:pt x="58096" y="3186"/>
                  </a:lnTo>
                  <a:lnTo>
                    <a:pt x="58096" y="2390"/>
                  </a:lnTo>
                  <a:cubicBezTo>
                    <a:pt x="58096" y="2119"/>
                    <a:pt x="58062" y="1848"/>
                    <a:pt x="58046" y="1594"/>
                  </a:cubicBezTo>
                  <a:lnTo>
                    <a:pt x="57927" y="1"/>
                  </a:ln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3651150" y="3011675"/>
              <a:ext cx="1553225" cy="1828525"/>
            </a:xfrm>
            <a:custGeom>
              <a:avLst/>
              <a:gdLst/>
              <a:ahLst/>
              <a:cxnLst/>
              <a:rect l="l" t="t" r="r" b="b"/>
              <a:pathLst>
                <a:path w="62129" h="73141" extrusionOk="0">
                  <a:moveTo>
                    <a:pt x="562" y="1"/>
                  </a:moveTo>
                  <a:cubicBezTo>
                    <a:pt x="376" y="1"/>
                    <a:pt x="188" y="17"/>
                    <a:pt x="1" y="51"/>
                  </a:cubicBezTo>
                  <a:cubicBezTo>
                    <a:pt x="509" y="13588"/>
                    <a:pt x="5236" y="24041"/>
                    <a:pt x="5236" y="24041"/>
                  </a:cubicBezTo>
                  <a:cubicBezTo>
                    <a:pt x="4728" y="26854"/>
                    <a:pt x="4592" y="30412"/>
                    <a:pt x="4592" y="30412"/>
                  </a:cubicBezTo>
                  <a:cubicBezTo>
                    <a:pt x="1288" y="40492"/>
                    <a:pt x="2423" y="44186"/>
                    <a:pt x="2423" y="44186"/>
                  </a:cubicBezTo>
                  <a:cubicBezTo>
                    <a:pt x="2949" y="39594"/>
                    <a:pt x="4863" y="35003"/>
                    <a:pt x="4863" y="35003"/>
                  </a:cubicBezTo>
                  <a:cubicBezTo>
                    <a:pt x="5490" y="41373"/>
                    <a:pt x="8167" y="48387"/>
                    <a:pt x="8167" y="48387"/>
                  </a:cubicBezTo>
                  <a:cubicBezTo>
                    <a:pt x="7150" y="43406"/>
                    <a:pt x="6507" y="28481"/>
                    <a:pt x="6506" y="28480"/>
                  </a:cubicBezTo>
                  <a:lnTo>
                    <a:pt x="6506" y="28480"/>
                  </a:lnTo>
                  <a:cubicBezTo>
                    <a:pt x="9963" y="37426"/>
                    <a:pt x="16587" y="45965"/>
                    <a:pt x="16587" y="45965"/>
                  </a:cubicBezTo>
                  <a:cubicBezTo>
                    <a:pt x="19400" y="61264"/>
                    <a:pt x="23991" y="66380"/>
                    <a:pt x="23991" y="66380"/>
                  </a:cubicBezTo>
                  <a:cubicBezTo>
                    <a:pt x="22212" y="62670"/>
                    <a:pt x="18892" y="49032"/>
                    <a:pt x="18891" y="49031"/>
                  </a:cubicBezTo>
                  <a:lnTo>
                    <a:pt x="18891" y="49031"/>
                  </a:lnTo>
                  <a:cubicBezTo>
                    <a:pt x="25143" y="56926"/>
                    <a:pt x="37121" y="63432"/>
                    <a:pt x="37121" y="63432"/>
                  </a:cubicBezTo>
                  <a:cubicBezTo>
                    <a:pt x="42865" y="71734"/>
                    <a:pt x="48354" y="73140"/>
                    <a:pt x="48354" y="73140"/>
                  </a:cubicBezTo>
                  <a:cubicBezTo>
                    <a:pt x="45288" y="71853"/>
                    <a:pt x="41086" y="65347"/>
                    <a:pt x="41086" y="65347"/>
                  </a:cubicBezTo>
                  <a:lnTo>
                    <a:pt x="41086" y="65347"/>
                  </a:lnTo>
                  <a:cubicBezTo>
                    <a:pt x="52227" y="70037"/>
                    <a:pt x="59957" y="70334"/>
                    <a:pt x="61737" y="70334"/>
                  </a:cubicBezTo>
                  <a:cubicBezTo>
                    <a:pt x="61995" y="70334"/>
                    <a:pt x="62128" y="70328"/>
                    <a:pt x="62128" y="70328"/>
                  </a:cubicBezTo>
                  <a:cubicBezTo>
                    <a:pt x="31052" y="63578"/>
                    <a:pt x="18539" y="44750"/>
                    <a:pt x="18502" y="44711"/>
                  </a:cubicBezTo>
                  <a:lnTo>
                    <a:pt x="18502" y="44711"/>
                  </a:lnTo>
                  <a:cubicBezTo>
                    <a:pt x="26155" y="49326"/>
                    <a:pt x="31170" y="49858"/>
                    <a:pt x="33074" y="49858"/>
                  </a:cubicBezTo>
                  <a:cubicBezTo>
                    <a:pt x="33645" y="49858"/>
                    <a:pt x="33936" y="49810"/>
                    <a:pt x="33936" y="49810"/>
                  </a:cubicBezTo>
                  <a:cubicBezTo>
                    <a:pt x="26668" y="48913"/>
                    <a:pt x="20162" y="43677"/>
                    <a:pt x="20162" y="43677"/>
                  </a:cubicBezTo>
                  <a:lnTo>
                    <a:pt x="27939" y="42288"/>
                  </a:lnTo>
                  <a:lnTo>
                    <a:pt x="17604" y="42153"/>
                  </a:lnTo>
                  <a:lnTo>
                    <a:pt x="15181" y="40119"/>
                  </a:lnTo>
                  <a:cubicBezTo>
                    <a:pt x="11488" y="36291"/>
                    <a:pt x="4592" y="15232"/>
                    <a:pt x="4592" y="15231"/>
                  </a:cubicBezTo>
                  <a:lnTo>
                    <a:pt x="4592" y="15231"/>
                  </a:lnTo>
                  <a:cubicBezTo>
                    <a:pt x="8811" y="20720"/>
                    <a:pt x="15045" y="24804"/>
                    <a:pt x="15045" y="24804"/>
                  </a:cubicBezTo>
                  <a:cubicBezTo>
                    <a:pt x="12877" y="22771"/>
                    <a:pt x="3321" y="8979"/>
                    <a:pt x="3321" y="8979"/>
                  </a:cubicBezTo>
                  <a:lnTo>
                    <a:pt x="2813" y="949"/>
                  </a:lnTo>
                  <a:cubicBezTo>
                    <a:pt x="2216" y="338"/>
                    <a:pt x="1404" y="1"/>
                    <a:pt x="562" y="1"/>
                  </a:cubicBezTo>
                  <a:close/>
                </a:path>
              </a:pathLst>
            </a:custGeom>
            <a:solidFill>
              <a:srgbClr val="3D06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5187400" y="792000"/>
              <a:ext cx="323625" cy="329975"/>
            </a:xfrm>
            <a:custGeom>
              <a:avLst/>
              <a:gdLst/>
              <a:ahLst/>
              <a:cxnLst/>
              <a:rect l="l" t="t" r="r" b="b"/>
              <a:pathLst>
                <a:path w="12945" h="13199" extrusionOk="0">
                  <a:moveTo>
                    <a:pt x="7904" y="0"/>
                  </a:moveTo>
                  <a:cubicBezTo>
                    <a:pt x="7176" y="0"/>
                    <a:pt x="6296" y="172"/>
                    <a:pt x="5236" y="602"/>
                  </a:cubicBezTo>
                  <a:cubicBezTo>
                    <a:pt x="1" y="2703"/>
                    <a:pt x="1475" y="9463"/>
                    <a:pt x="3762" y="11445"/>
                  </a:cubicBezTo>
                  <a:cubicBezTo>
                    <a:pt x="4852" y="12375"/>
                    <a:pt x="6552" y="13198"/>
                    <a:pt x="8237" y="13198"/>
                  </a:cubicBezTo>
                  <a:cubicBezTo>
                    <a:pt x="10114" y="13198"/>
                    <a:pt x="11971" y="12177"/>
                    <a:pt x="12945" y="9141"/>
                  </a:cubicBezTo>
                  <a:lnTo>
                    <a:pt x="12945" y="9141"/>
                  </a:lnTo>
                  <a:cubicBezTo>
                    <a:pt x="12944" y="9141"/>
                    <a:pt x="11225" y="10563"/>
                    <a:pt x="9376" y="10563"/>
                  </a:cubicBezTo>
                  <a:cubicBezTo>
                    <a:pt x="8400" y="10563"/>
                    <a:pt x="7388" y="10167"/>
                    <a:pt x="6574" y="8955"/>
                  </a:cubicBezTo>
                  <a:cubicBezTo>
                    <a:pt x="4568" y="5967"/>
                    <a:pt x="6853" y="2278"/>
                    <a:pt x="9743" y="2278"/>
                  </a:cubicBezTo>
                  <a:cubicBezTo>
                    <a:pt x="10245" y="2278"/>
                    <a:pt x="10765" y="2389"/>
                    <a:pt x="11284" y="2635"/>
                  </a:cubicBezTo>
                  <a:cubicBezTo>
                    <a:pt x="11284" y="2635"/>
                    <a:pt x="10757" y="0"/>
                    <a:pt x="7904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5538100" y="756650"/>
              <a:ext cx="171150" cy="268975"/>
            </a:xfrm>
            <a:custGeom>
              <a:avLst/>
              <a:gdLst/>
              <a:ahLst/>
              <a:cxnLst/>
              <a:rect l="l" t="t" r="r" b="b"/>
              <a:pathLst>
                <a:path w="6846" h="10759" extrusionOk="0">
                  <a:moveTo>
                    <a:pt x="2966" y="0"/>
                  </a:moveTo>
                  <a:lnTo>
                    <a:pt x="2678" y="3931"/>
                  </a:lnTo>
                  <a:lnTo>
                    <a:pt x="1" y="4490"/>
                  </a:lnTo>
                  <a:lnTo>
                    <a:pt x="2153" y="6557"/>
                  </a:lnTo>
                  <a:lnTo>
                    <a:pt x="1000" y="10758"/>
                  </a:lnTo>
                  <a:lnTo>
                    <a:pt x="3830" y="7997"/>
                  </a:lnTo>
                  <a:lnTo>
                    <a:pt x="6693" y="9860"/>
                  </a:lnTo>
                  <a:lnTo>
                    <a:pt x="5270" y="5506"/>
                  </a:lnTo>
                  <a:lnTo>
                    <a:pt x="6846" y="3253"/>
                  </a:lnTo>
                  <a:lnTo>
                    <a:pt x="4508" y="3643"/>
                  </a:lnTo>
                  <a:lnTo>
                    <a:pt x="2966" y="0"/>
                  </a:ln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5485175" y="4616500"/>
              <a:ext cx="323200" cy="329850"/>
            </a:xfrm>
            <a:custGeom>
              <a:avLst/>
              <a:gdLst/>
              <a:ahLst/>
              <a:cxnLst/>
              <a:rect l="l" t="t" r="r" b="b"/>
              <a:pathLst>
                <a:path w="12928" h="13194" extrusionOk="0">
                  <a:moveTo>
                    <a:pt x="5038" y="1"/>
                  </a:moveTo>
                  <a:cubicBezTo>
                    <a:pt x="2172" y="1"/>
                    <a:pt x="1643" y="2645"/>
                    <a:pt x="1643" y="2645"/>
                  </a:cubicBezTo>
                  <a:cubicBezTo>
                    <a:pt x="2164" y="2398"/>
                    <a:pt x="2686" y="2286"/>
                    <a:pt x="3190" y="2286"/>
                  </a:cubicBezTo>
                  <a:cubicBezTo>
                    <a:pt x="6081" y="2286"/>
                    <a:pt x="8376" y="5961"/>
                    <a:pt x="6370" y="8947"/>
                  </a:cubicBezTo>
                  <a:cubicBezTo>
                    <a:pt x="5554" y="10163"/>
                    <a:pt x="4538" y="10560"/>
                    <a:pt x="3558" y="10560"/>
                  </a:cubicBezTo>
                  <a:cubicBezTo>
                    <a:pt x="1714" y="10560"/>
                    <a:pt x="0" y="9151"/>
                    <a:pt x="0" y="9150"/>
                  </a:cubicBezTo>
                  <a:lnTo>
                    <a:pt x="0" y="9150"/>
                  </a:lnTo>
                  <a:cubicBezTo>
                    <a:pt x="965" y="12172"/>
                    <a:pt x="2822" y="13193"/>
                    <a:pt x="4699" y="13193"/>
                  </a:cubicBezTo>
                  <a:cubicBezTo>
                    <a:pt x="6380" y="13193"/>
                    <a:pt x="8077" y="12374"/>
                    <a:pt x="9166" y="11438"/>
                  </a:cubicBezTo>
                  <a:cubicBezTo>
                    <a:pt x="11470" y="9455"/>
                    <a:pt x="12927" y="2695"/>
                    <a:pt x="7692" y="595"/>
                  </a:cubicBezTo>
                  <a:cubicBezTo>
                    <a:pt x="6638" y="170"/>
                    <a:pt x="5763" y="1"/>
                    <a:pt x="5038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5286525" y="4581375"/>
              <a:ext cx="171125" cy="268975"/>
            </a:xfrm>
            <a:custGeom>
              <a:avLst/>
              <a:gdLst/>
              <a:ahLst/>
              <a:cxnLst/>
              <a:rect l="l" t="t" r="r" b="b"/>
              <a:pathLst>
                <a:path w="6845" h="10759" extrusionOk="0">
                  <a:moveTo>
                    <a:pt x="3880" y="0"/>
                  </a:moveTo>
                  <a:lnTo>
                    <a:pt x="2355" y="3626"/>
                  </a:lnTo>
                  <a:lnTo>
                    <a:pt x="0" y="3253"/>
                  </a:lnTo>
                  <a:lnTo>
                    <a:pt x="1576" y="5490"/>
                  </a:lnTo>
                  <a:lnTo>
                    <a:pt x="153" y="9844"/>
                  </a:lnTo>
                  <a:lnTo>
                    <a:pt x="3016" y="7980"/>
                  </a:lnTo>
                  <a:lnTo>
                    <a:pt x="5845" y="10759"/>
                  </a:lnTo>
                  <a:lnTo>
                    <a:pt x="4693" y="6540"/>
                  </a:lnTo>
                  <a:lnTo>
                    <a:pt x="6845" y="4490"/>
                  </a:lnTo>
                  <a:lnTo>
                    <a:pt x="4168" y="3914"/>
                  </a:lnTo>
                  <a:lnTo>
                    <a:pt x="3880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3630825" y="2782525"/>
              <a:ext cx="124550" cy="124550"/>
            </a:xfrm>
            <a:custGeom>
              <a:avLst/>
              <a:gdLst/>
              <a:ahLst/>
              <a:cxnLst/>
              <a:rect l="l" t="t" r="r" b="b"/>
              <a:pathLst>
                <a:path w="4982" h="4982" extrusionOk="0">
                  <a:moveTo>
                    <a:pt x="2491" y="0"/>
                  </a:moveTo>
                  <a:cubicBezTo>
                    <a:pt x="1119" y="0"/>
                    <a:pt x="0" y="1118"/>
                    <a:pt x="0" y="2491"/>
                  </a:cubicBezTo>
                  <a:cubicBezTo>
                    <a:pt x="0" y="3863"/>
                    <a:pt x="1119" y="4981"/>
                    <a:pt x="2491" y="4981"/>
                  </a:cubicBezTo>
                  <a:cubicBezTo>
                    <a:pt x="3863" y="4981"/>
                    <a:pt x="4981" y="3863"/>
                    <a:pt x="4981" y="2491"/>
                  </a:cubicBezTo>
                  <a:cubicBezTo>
                    <a:pt x="4981" y="1118"/>
                    <a:pt x="3863" y="0"/>
                    <a:pt x="2491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7237850" y="2782525"/>
              <a:ext cx="124550" cy="124550"/>
            </a:xfrm>
            <a:custGeom>
              <a:avLst/>
              <a:gdLst/>
              <a:ahLst/>
              <a:cxnLst/>
              <a:rect l="l" t="t" r="r" b="b"/>
              <a:pathLst>
                <a:path w="4982" h="4982" extrusionOk="0">
                  <a:moveTo>
                    <a:pt x="2491" y="0"/>
                  </a:moveTo>
                  <a:cubicBezTo>
                    <a:pt x="1119" y="0"/>
                    <a:pt x="1" y="1118"/>
                    <a:pt x="1" y="2491"/>
                  </a:cubicBezTo>
                  <a:cubicBezTo>
                    <a:pt x="1" y="3863"/>
                    <a:pt x="1119" y="4981"/>
                    <a:pt x="2491" y="4981"/>
                  </a:cubicBezTo>
                  <a:cubicBezTo>
                    <a:pt x="3863" y="4981"/>
                    <a:pt x="4982" y="3863"/>
                    <a:pt x="4982" y="2491"/>
                  </a:cubicBezTo>
                  <a:cubicBezTo>
                    <a:pt x="4982" y="1118"/>
                    <a:pt x="3863" y="0"/>
                    <a:pt x="2491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6246300" y="1644000"/>
              <a:ext cx="122000" cy="122000"/>
            </a:xfrm>
            <a:custGeom>
              <a:avLst/>
              <a:gdLst/>
              <a:ahLst/>
              <a:cxnLst/>
              <a:rect l="l" t="t" r="r" b="b"/>
              <a:pathLst>
                <a:path w="4880" h="4880" extrusionOk="0">
                  <a:moveTo>
                    <a:pt x="2440" y="0"/>
                  </a:moveTo>
                  <a:cubicBezTo>
                    <a:pt x="2356" y="407"/>
                    <a:pt x="2305" y="813"/>
                    <a:pt x="2288" y="1220"/>
                  </a:cubicBezTo>
                  <a:cubicBezTo>
                    <a:pt x="2254" y="1559"/>
                    <a:pt x="2237" y="1898"/>
                    <a:pt x="2237" y="2237"/>
                  </a:cubicBezTo>
                  <a:cubicBezTo>
                    <a:pt x="1898" y="2237"/>
                    <a:pt x="1559" y="2254"/>
                    <a:pt x="1220" y="2270"/>
                  </a:cubicBezTo>
                  <a:cubicBezTo>
                    <a:pt x="814" y="2304"/>
                    <a:pt x="407" y="2355"/>
                    <a:pt x="1" y="2440"/>
                  </a:cubicBezTo>
                  <a:cubicBezTo>
                    <a:pt x="407" y="2525"/>
                    <a:pt x="814" y="2575"/>
                    <a:pt x="1220" y="2609"/>
                  </a:cubicBezTo>
                  <a:cubicBezTo>
                    <a:pt x="1559" y="2626"/>
                    <a:pt x="1898" y="2643"/>
                    <a:pt x="2237" y="2643"/>
                  </a:cubicBezTo>
                  <a:cubicBezTo>
                    <a:pt x="2237" y="2982"/>
                    <a:pt x="2254" y="3321"/>
                    <a:pt x="2271" y="3660"/>
                  </a:cubicBezTo>
                  <a:cubicBezTo>
                    <a:pt x="2305" y="4066"/>
                    <a:pt x="2356" y="4473"/>
                    <a:pt x="2440" y="4880"/>
                  </a:cubicBezTo>
                  <a:cubicBezTo>
                    <a:pt x="2525" y="4473"/>
                    <a:pt x="2576" y="4066"/>
                    <a:pt x="2610" y="3660"/>
                  </a:cubicBezTo>
                  <a:cubicBezTo>
                    <a:pt x="2627" y="3321"/>
                    <a:pt x="2644" y="2982"/>
                    <a:pt x="2660" y="2643"/>
                  </a:cubicBezTo>
                  <a:cubicBezTo>
                    <a:pt x="2982" y="2643"/>
                    <a:pt x="3321" y="2626"/>
                    <a:pt x="3660" y="2609"/>
                  </a:cubicBezTo>
                  <a:cubicBezTo>
                    <a:pt x="4067" y="2575"/>
                    <a:pt x="4473" y="2525"/>
                    <a:pt x="4880" y="2440"/>
                  </a:cubicBezTo>
                  <a:cubicBezTo>
                    <a:pt x="4473" y="2355"/>
                    <a:pt x="4067" y="2304"/>
                    <a:pt x="3660" y="2270"/>
                  </a:cubicBezTo>
                  <a:cubicBezTo>
                    <a:pt x="3321" y="2254"/>
                    <a:pt x="2982" y="2237"/>
                    <a:pt x="2660" y="2237"/>
                  </a:cubicBezTo>
                  <a:cubicBezTo>
                    <a:pt x="2660" y="1898"/>
                    <a:pt x="2627" y="1559"/>
                    <a:pt x="2610" y="1220"/>
                  </a:cubicBezTo>
                  <a:cubicBezTo>
                    <a:pt x="2576" y="813"/>
                    <a:pt x="2525" y="407"/>
                    <a:pt x="2440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4516050" y="1503800"/>
              <a:ext cx="10625" cy="122000"/>
            </a:xfrm>
            <a:custGeom>
              <a:avLst/>
              <a:gdLst/>
              <a:ahLst/>
              <a:cxnLst/>
              <a:rect l="l" t="t" r="r" b="b"/>
              <a:pathLst>
                <a:path w="425" h="4880" extrusionOk="0">
                  <a:moveTo>
                    <a:pt x="221" y="0"/>
                  </a:moveTo>
                  <a:cubicBezTo>
                    <a:pt x="136" y="407"/>
                    <a:pt x="69" y="814"/>
                    <a:pt x="52" y="1220"/>
                  </a:cubicBezTo>
                  <a:cubicBezTo>
                    <a:pt x="18" y="1627"/>
                    <a:pt x="1" y="2033"/>
                    <a:pt x="1" y="2440"/>
                  </a:cubicBezTo>
                  <a:cubicBezTo>
                    <a:pt x="1" y="2847"/>
                    <a:pt x="18" y="3253"/>
                    <a:pt x="52" y="3660"/>
                  </a:cubicBezTo>
                  <a:cubicBezTo>
                    <a:pt x="69" y="4066"/>
                    <a:pt x="136" y="4473"/>
                    <a:pt x="221" y="4880"/>
                  </a:cubicBezTo>
                  <a:cubicBezTo>
                    <a:pt x="289" y="4473"/>
                    <a:pt x="357" y="4066"/>
                    <a:pt x="374" y="3660"/>
                  </a:cubicBezTo>
                  <a:cubicBezTo>
                    <a:pt x="408" y="3253"/>
                    <a:pt x="424" y="2847"/>
                    <a:pt x="424" y="2440"/>
                  </a:cubicBezTo>
                  <a:cubicBezTo>
                    <a:pt x="424" y="2033"/>
                    <a:pt x="408" y="1627"/>
                    <a:pt x="374" y="1220"/>
                  </a:cubicBezTo>
                  <a:cubicBezTo>
                    <a:pt x="357" y="814"/>
                    <a:pt x="289" y="390"/>
                    <a:pt x="221" y="0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4460575" y="1559275"/>
              <a:ext cx="122000" cy="10625"/>
            </a:xfrm>
            <a:custGeom>
              <a:avLst/>
              <a:gdLst/>
              <a:ahLst/>
              <a:cxnLst/>
              <a:rect l="l" t="t" r="r" b="b"/>
              <a:pathLst>
                <a:path w="4880" h="425" extrusionOk="0">
                  <a:moveTo>
                    <a:pt x="2440" y="1"/>
                  </a:moveTo>
                  <a:cubicBezTo>
                    <a:pt x="2034" y="1"/>
                    <a:pt x="1627" y="18"/>
                    <a:pt x="1220" y="52"/>
                  </a:cubicBezTo>
                  <a:cubicBezTo>
                    <a:pt x="814" y="85"/>
                    <a:pt x="407" y="136"/>
                    <a:pt x="0" y="221"/>
                  </a:cubicBezTo>
                  <a:cubicBezTo>
                    <a:pt x="407" y="306"/>
                    <a:pt x="814" y="357"/>
                    <a:pt x="1220" y="390"/>
                  </a:cubicBezTo>
                  <a:cubicBezTo>
                    <a:pt x="1627" y="407"/>
                    <a:pt x="2034" y="424"/>
                    <a:pt x="2440" y="424"/>
                  </a:cubicBezTo>
                  <a:cubicBezTo>
                    <a:pt x="2847" y="424"/>
                    <a:pt x="3253" y="407"/>
                    <a:pt x="3660" y="390"/>
                  </a:cubicBezTo>
                  <a:cubicBezTo>
                    <a:pt x="4067" y="357"/>
                    <a:pt x="4473" y="306"/>
                    <a:pt x="4880" y="221"/>
                  </a:cubicBezTo>
                  <a:cubicBezTo>
                    <a:pt x="4473" y="136"/>
                    <a:pt x="4067" y="85"/>
                    <a:pt x="3660" y="52"/>
                  </a:cubicBezTo>
                  <a:cubicBezTo>
                    <a:pt x="3253" y="18"/>
                    <a:pt x="2847" y="1"/>
                    <a:pt x="2440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4652025" y="3544925"/>
              <a:ext cx="122000" cy="122000"/>
            </a:xfrm>
            <a:custGeom>
              <a:avLst/>
              <a:gdLst/>
              <a:ahLst/>
              <a:cxnLst/>
              <a:rect l="l" t="t" r="r" b="b"/>
              <a:pathLst>
                <a:path w="4880" h="4880" extrusionOk="0">
                  <a:moveTo>
                    <a:pt x="2440" y="0"/>
                  </a:moveTo>
                  <a:cubicBezTo>
                    <a:pt x="2355" y="390"/>
                    <a:pt x="2288" y="797"/>
                    <a:pt x="2271" y="1220"/>
                  </a:cubicBezTo>
                  <a:cubicBezTo>
                    <a:pt x="2237" y="1542"/>
                    <a:pt x="2237" y="1881"/>
                    <a:pt x="2220" y="2220"/>
                  </a:cubicBezTo>
                  <a:cubicBezTo>
                    <a:pt x="1881" y="2220"/>
                    <a:pt x="1559" y="2237"/>
                    <a:pt x="1220" y="2271"/>
                  </a:cubicBezTo>
                  <a:cubicBezTo>
                    <a:pt x="797" y="2288"/>
                    <a:pt x="390" y="2355"/>
                    <a:pt x="0" y="2440"/>
                  </a:cubicBezTo>
                  <a:cubicBezTo>
                    <a:pt x="390" y="2508"/>
                    <a:pt x="797" y="2576"/>
                    <a:pt x="1220" y="2593"/>
                  </a:cubicBezTo>
                  <a:cubicBezTo>
                    <a:pt x="1559" y="2626"/>
                    <a:pt x="1881" y="2643"/>
                    <a:pt x="2220" y="2643"/>
                  </a:cubicBezTo>
                  <a:cubicBezTo>
                    <a:pt x="2220" y="2982"/>
                    <a:pt x="2237" y="3321"/>
                    <a:pt x="2271" y="3660"/>
                  </a:cubicBezTo>
                  <a:cubicBezTo>
                    <a:pt x="2288" y="4067"/>
                    <a:pt x="2355" y="4473"/>
                    <a:pt x="2440" y="4880"/>
                  </a:cubicBezTo>
                  <a:cubicBezTo>
                    <a:pt x="2508" y="4473"/>
                    <a:pt x="2576" y="4067"/>
                    <a:pt x="2593" y="3660"/>
                  </a:cubicBezTo>
                  <a:cubicBezTo>
                    <a:pt x="2627" y="3321"/>
                    <a:pt x="2643" y="2982"/>
                    <a:pt x="2643" y="2643"/>
                  </a:cubicBezTo>
                  <a:cubicBezTo>
                    <a:pt x="2982" y="2643"/>
                    <a:pt x="3321" y="2626"/>
                    <a:pt x="3660" y="2593"/>
                  </a:cubicBezTo>
                  <a:cubicBezTo>
                    <a:pt x="4067" y="2576"/>
                    <a:pt x="4473" y="2508"/>
                    <a:pt x="4880" y="2440"/>
                  </a:cubicBezTo>
                  <a:cubicBezTo>
                    <a:pt x="4473" y="2355"/>
                    <a:pt x="4067" y="2288"/>
                    <a:pt x="3660" y="2271"/>
                  </a:cubicBezTo>
                  <a:cubicBezTo>
                    <a:pt x="3321" y="2237"/>
                    <a:pt x="2982" y="2237"/>
                    <a:pt x="2643" y="2220"/>
                  </a:cubicBezTo>
                  <a:cubicBezTo>
                    <a:pt x="2643" y="1881"/>
                    <a:pt x="2627" y="1542"/>
                    <a:pt x="2593" y="1220"/>
                  </a:cubicBezTo>
                  <a:cubicBezTo>
                    <a:pt x="2576" y="797"/>
                    <a:pt x="2508" y="390"/>
                    <a:pt x="2440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5901950" y="4380175"/>
              <a:ext cx="122000" cy="122025"/>
            </a:xfrm>
            <a:custGeom>
              <a:avLst/>
              <a:gdLst/>
              <a:ahLst/>
              <a:cxnLst/>
              <a:rect l="l" t="t" r="r" b="b"/>
              <a:pathLst>
                <a:path w="4880" h="4881" extrusionOk="0">
                  <a:moveTo>
                    <a:pt x="2440" y="1"/>
                  </a:moveTo>
                  <a:cubicBezTo>
                    <a:pt x="2355" y="407"/>
                    <a:pt x="2305" y="814"/>
                    <a:pt x="2271" y="1221"/>
                  </a:cubicBezTo>
                  <a:cubicBezTo>
                    <a:pt x="2254" y="1559"/>
                    <a:pt x="2237" y="1898"/>
                    <a:pt x="2237" y="2237"/>
                  </a:cubicBezTo>
                  <a:cubicBezTo>
                    <a:pt x="1898" y="2237"/>
                    <a:pt x="1559" y="2254"/>
                    <a:pt x="1220" y="2271"/>
                  </a:cubicBezTo>
                  <a:cubicBezTo>
                    <a:pt x="814" y="2305"/>
                    <a:pt x="407" y="2356"/>
                    <a:pt x="0" y="2440"/>
                  </a:cubicBezTo>
                  <a:cubicBezTo>
                    <a:pt x="407" y="2525"/>
                    <a:pt x="814" y="2576"/>
                    <a:pt x="1220" y="2610"/>
                  </a:cubicBezTo>
                  <a:cubicBezTo>
                    <a:pt x="1559" y="2627"/>
                    <a:pt x="1898" y="2644"/>
                    <a:pt x="2237" y="2644"/>
                  </a:cubicBezTo>
                  <a:cubicBezTo>
                    <a:pt x="2237" y="2983"/>
                    <a:pt x="2254" y="3321"/>
                    <a:pt x="2271" y="3660"/>
                  </a:cubicBezTo>
                  <a:cubicBezTo>
                    <a:pt x="2305" y="4067"/>
                    <a:pt x="2355" y="4473"/>
                    <a:pt x="2440" y="4880"/>
                  </a:cubicBezTo>
                  <a:cubicBezTo>
                    <a:pt x="2525" y="4473"/>
                    <a:pt x="2576" y="4067"/>
                    <a:pt x="2609" y="3660"/>
                  </a:cubicBezTo>
                  <a:cubicBezTo>
                    <a:pt x="2626" y="3321"/>
                    <a:pt x="2643" y="2983"/>
                    <a:pt x="2643" y="2644"/>
                  </a:cubicBezTo>
                  <a:cubicBezTo>
                    <a:pt x="2982" y="2644"/>
                    <a:pt x="3321" y="2627"/>
                    <a:pt x="3660" y="2610"/>
                  </a:cubicBezTo>
                  <a:cubicBezTo>
                    <a:pt x="4067" y="2576"/>
                    <a:pt x="4473" y="2525"/>
                    <a:pt x="4880" y="2440"/>
                  </a:cubicBezTo>
                  <a:cubicBezTo>
                    <a:pt x="4473" y="2356"/>
                    <a:pt x="4067" y="2305"/>
                    <a:pt x="3660" y="2271"/>
                  </a:cubicBezTo>
                  <a:cubicBezTo>
                    <a:pt x="3321" y="2254"/>
                    <a:pt x="2982" y="2237"/>
                    <a:pt x="2643" y="2237"/>
                  </a:cubicBezTo>
                  <a:cubicBezTo>
                    <a:pt x="2643" y="1898"/>
                    <a:pt x="2626" y="1559"/>
                    <a:pt x="2609" y="1221"/>
                  </a:cubicBezTo>
                  <a:cubicBezTo>
                    <a:pt x="2576" y="814"/>
                    <a:pt x="2525" y="407"/>
                    <a:pt x="2440" y="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6681300" y="2605050"/>
              <a:ext cx="386300" cy="383775"/>
            </a:xfrm>
            <a:custGeom>
              <a:avLst/>
              <a:gdLst/>
              <a:ahLst/>
              <a:cxnLst/>
              <a:rect l="l" t="t" r="r" b="b"/>
              <a:pathLst>
                <a:path w="15452" h="15351" extrusionOk="0">
                  <a:moveTo>
                    <a:pt x="7523" y="0"/>
                  </a:moveTo>
                  <a:cubicBezTo>
                    <a:pt x="6269" y="0"/>
                    <a:pt x="6167" y="1864"/>
                    <a:pt x="7438" y="1966"/>
                  </a:cubicBezTo>
                  <a:cubicBezTo>
                    <a:pt x="7404" y="2711"/>
                    <a:pt x="7370" y="3440"/>
                    <a:pt x="7353" y="4185"/>
                  </a:cubicBezTo>
                  <a:cubicBezTo>
                    <a:pt x="7319" y="5168"/>
                    <a:pt x="7319" y="6133"/>
                    <a:pt x="7319" y="7116"/>
                  </a:cubicBezTo>
                  <a:cubicBezTo>
                    <a:pt x="6625" y="6422"/>
                    <a:pt x="5930" y="5744"/>
                    <a:pt x="5219" y="5083"/>
                  </a:cubicBezTo>
                  <a:cubicBezTo>
                    <a:pt x="4388" y="4287"/>
                    <a:pt x="3558" y="3524"/>
                    <a:pt x="2677" y="2779"/>
                  </a:cubicBezTo>
                  <a:lnTo>
                    <a:pt x="2677" y="2779"/>
                  </a:lnTo>
                  <a:cubicBezTo>
                    <a:pt x="3423" y="3643"/>
                    <a:pt x="4202" y="4473"/>
                    <a:pt x="4981" y="5320"/>
                  </a:cubicBezTo>
                  <a:cubicBezTo>
                    <a:pt x="5642" y="6032"/>
                    <a:pt x="6320" y="6726"/>
                    <a:pt x="7014" y="7404"/>
                  </a:cubicBezTo>
                  <a:cubicBezTo>
                    <a:pt x="6032" y="7404"/>
                    <a:pt x="5066" y="7421"/>
                    <a:pt x="4100" y="7455"/>
                  </a:cubicBezTo>
                  <a:cubicBezTo>
                    <a:pt x="3389" y="7472"/>
                    <a:pt x="2694" y="7489"/>
                    <a:pt x="2000" y="7540"/>
                  </a:cubicBezTo>
                  <a:cubicBezTo>
                    <a:pt x="1951" y="6911"/>
                    <a:pt x="1484" y="6609"/>
                    <a:pt x="1014" y="6609"/>
                  </a:cubicBezTo>
                  <a:cubicBezTo>
                    <a:pt x="509" y="6609"/>
                    <a:pt x="0" y="6958"/>
                    <a:pt x="0" y="7624"/>
                  </a:cubicBezTo>
                  <a:cubicBezTo>
                    <a:pt x="0" y="8281"/>
                    <a:pt x="506" y="8625"/>
                    <a:pt x="1010" y="8625"/>
                  </a:cubicBezTo>
                  <a:cubicBezTo>
                    <a:pt x="1481" y="8625"/>
                    <a:pt x="1950" y="8323"/>
                    <a:pt x="2000" y="7692"/>
                  </a:cubicBezTo>
                  <a:cubicBezTo>
                    <a:pt x="2694" y="7743"/>
                    <a:pt x="3389" y="7760"/>
                    <a:pt x="4100" y="7777"/>
                  </a:cubicBezTo>
                  <a:cubicBezTo>
                    <a:pt x="5066" y="7811"/>
                    <a:pt x="6032" y="7828"/>
                    <a:pt x="7014" y="7828"/>
                  </a:cubicBezTo>
                  <a:cubicBezTo>
                    <a:pt x="6320" y="8522"/>
                    <a:pt x="5642" y="9217"/>
                    <a:pt x="4981" y="9912"/>
                  </a:cubicBezTo>
                  <a:cubicBezTo>
                    <a:pt x="4202" y="10742"/>
                    <a:pt x="3423" y="11589"/>
                    <a:pt x="2677" y="12453"/>
                  </a:cubicBezTo>
                  <a:cubicBezTo>
                    <a:pt x="3541" y="11708"/>
                    <a:pt x="4388" y="10945"/>
                    <a:pt x="5219" y="10149"/>
                  </a:cubicBezTo>
                  <a:cubicBezTo>
                    <a:pt x="5930" y="9488"/>
                    <a:pt x="6625" y="8810"/>
                    <a:pt x="7319" y="8133"/>
                  </a:cubicBezTo>
                  <a:cubicBezTo>
                    <a:pt x="7319" y="9098"/>
                    <a:pt x="7319" y="10064"/>
                    <a:pt x="7353" y="11047"/>
                  </a:cubicBezTo>
                  <a:cubicBezTo>
                    <a:pt x="7370" y="11792"/>
                    <a:pt x="7404" y="12555"/>
                    <a:pt x="7438" y="13317"/>
                  </a:cubicBezTo>
                  <a:cubicBezTo>
                    <a:pt x="6133" y="13419"/>
                    <a:pt x="6235" y="15350"/>
                    <a:pt x="7523" y="15350"/>
                  </a:cubicBezTo>
                  <a:cubicBezTo>
                    <a:pt x="8810" y="15350"/>
                    <a:pt x="8912" y="13419"/>
                    <a:pt x="7591" y="13317"/>
                  </a:cubicBezTo>
                  <a:cubicBezTo>
                    <a:pt x="7641" y="12555"/>
                    <a:pt x="7658" y="11792"/>
                    <a:pt x="7692" y="11030"/>
                  </a:cubicBezTo>
                  <a:cubicBezTo>
                    <a:pt x="7709" y="10064"/>
                    <a:pt x="7726" y="9081"/>
                    <a:pt x="7726" y="8116"/>
                  </a:cubicBezTo>
                  <a:cubicBezTo>
                    <a:pt x="8421" y="8793"/>
                    <a:pt x="9115" y="9488"/>
                    <a:pt x="9827" y="10149"/>
                  </a:cubicBezTo>
                  <a:cubicBezTo>
                    <a:pt x="10657" y="10928"/>
                    <a:pt x="11487" y="11708"/>
                    <a:pt x="12368" y="12453"/>
                  </a:cubicBezTo>
                  <a:cubicBezTo>
                    <a:pt x="11623" y="11589"/>
                    <a:pt x="10843" y="10742"/>
                    <a:pt x="10064" y="9912"/>
                  </a:cubicBezTo>
                  <a:cubicBezTo>
                    <a:pt x="9403" y="9200"/>
                    <a:pt x="8709" y="8505"/>
                    <a:pt x="8031" y="7811"/>
                  </a:cubicBezTo>
                  <a:cubicBezTo>
                    <a:pt x="8997" y="7811"/>
                    <a:pt x="9979" y="7811"/>
                    <a:pt x="10945" y="7777"/>
                  </a:cubicBezTo>
                  <a:cubicBezTo>
                    <a:pt x="11674" y="7760"/>
                    <a:pt x="12402" y="7726"/>
                    <a:pt x="13131" y="7692"/>
                  </a:cubicBezTo>
                  <a:cubicBezTo>
                    <a:pt x="13175" y="8256"/>
                    <a:pt x="13651" y="8610"/>
                    <a:pt x="14137" y="8610"/>
                  </a:cubicBezTo>
                  <a:cubicBezTo>
                    <a:pt x="14396" y="8610"/>
                    <a:pt x="14658" y="8509"/>
                    <a:pt x="14859" y="8285"/>
                  </a:cubicBezTo>
                  <a:cubicBezTo>
                    <a:pt x="15452" y="7641"/>
                    <a:pt x="14994" y="6608"/>
                    <a:pt x="14130" y="6608"/>
                  </a:cubicBezTo>
                  <a:lnTo>
                    <a:pt x="14130" y="6625"/>
                  </a:lnTo>
                  <a:cubicBezTo>
                    <a:pt x="13605" y="6625"/>
                    <a:pt x="13165" y="7031"/>
                    <a:pt x="13131" y="7540"/>
                  </a:cubicBezTo>
                  <a:cubicBezTo>
                    <a:pt x="12402" y="7506"/>
                    <a:pt x="11674" y="7489"/>
                    <a:pt x="10945" y="7455"/>
                  </a:cubicBezTo>
                  <a:cubicBezTo>
                    <a:pt x="9979" y="7438"/>
                    <a:pt x="8997" y="7421"/>
                    <a:pt x="8031" y="7421"/>
                  </a:cubicBezTo>
                  <a:cubicBezTo>
                    <a:pt x="8709" y="6726"/>
                    <a:pt x="9403" y="6032"/>
                    <a:pt x="10064" y="5320"/>
                  </a:cubicBezTo>
                  <a:cubicBezTo>
                    <a:pt x="10843" y="4490"/>
                    <a:pt x="11623" y="3660"/>
                    <a:pt x="12368" y="2779"/>
                  </a:cubicBezTo>
                  <a:lnTo>
                    <a:pt x="12368" y="2779"/>
                  </a:lnTo>
                  <a:cubicBezTo>
                    <a:pt x="11504" y="3524"/>
                    <a:pt x="10657" y="4304"/>
                    <a:pt x="9827" y="5083"/>
                  </a:cubicBezTo>
                  <a:cubicBezTo>
                    <a:pt x="9115" y="5761"/>
                    <a:pt x="8421" y="6438"/>
                    <a:pt x="7726" y="7116"/>
                  </a:cubicBezTo>
                  <a:cubicBezTo>
                    <a:pt x="7726" y="6150"/>
                    <a:pt x="7709" y="5168"/>
                    <a:pt x="7692" y="4202"/>
                  </a:cubicBezTo>
                  <a:cubicBezTo>
                    <a:pt x="7658" y="3457"/>
                    <a:pt x="7641" y="2711"/>
                    <a:pt x="7591" y="1966"/>
                  </a:cubicBezTo>
                  <a:cubicBezTo>
                    <a:pt x="8861" y="1864"/>
                    <a:pt x="8776" y="0"/>
                    <a:pt x="7523" y="0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4059900" y="2063250"/>
              <a:ext cx="386300" cy="383825"/>
            </a:xfrm>
            <a:custGeom>
              <a:avLst/>
              <a:gdLst/>
              <a:ahLst/>
              <a:cxnLst/>
              <a:rect l="l" t="t" r="r" b="b"/>
              <a:pathLst>
                <a:path w="15452" h="15353" extrusionOk="0">
                  <a:moveTo>
                    <a:pt x="7468" y="0"/>
                  </a:moveTo>
                  <a:cubicBezTo>
                    <a:pt x="7442" y="0"/>
                    <a:pt x="7415" y="1"/>
                    <a:pt x="7387" y="3"/>
                  </a:cubicBezTo>
                  <a:cubicBezTo>
                    <a:pt x="6133" y="88"/>
                    <a:pt x="6167" y="1951"/>
                    <a:pt x="7438" y="1968"/>
                  </a:cubicBezTo>
                  <a:cubicBezTo>
                    <a:pt x="7404" y="2714"/>
                    <a:pt x="7370" y="3442"/>
                    <a:pt x="7353" y="4188"/>
                  </a:cubicBezTo>
                  <a:cubicBezTo>
                    <a:pt x="7319" y="5171"/>
                    <a:pt x="7319" y="6136"/>
                    <a:pt x="7302" y="7102"/>
                  </a:cubicBezTo>
                  <a:cubicBezTo>
                    <a:pt x="6624" y="6424"/>
                    <a:pt x="5930" y="5747"/>
                    <a:pt x="5218" y="5086"/>
                  </a:cubicBezTo>
                  <a:cubicBezTo>
                    <a:pt x="4388" y="4290"/>
                    <a:pt x="3541" y="3527"/>
                    <a:pt x="2677" y="2782"/>
                  </a:cubicBezTo>
                  <a:lnTo>
                    <a:pt x="2677" y="2782"/>
                  </a:lnTo>
                  <a:cubicBezTo>
                    <a:pt x="3422" y="3646"/>
                    <a:pt x="4185" y="4476"/>
                    <a:pt x="4981" y="5323"/>
                  </a:cubicBezTo>
                  <a:cubicBezTo>
                    <a:pt x="5642" y="6018"/>
                    <a:pt x="6320" y="6712"/>
                    <a:pt x="7014" y="7407"/>
                  </a:cubicBezTo>
                  <a:cubicBezTo>
                    <a:pt x="6031" y="7407"/>
                    <a:pt x="5066" y="7424"/>
                    <a:pt x="4100" y="7458"/>
                  </a:cubicBezTo>
                  <a:cubicBezTo>
                    <a:pt x="3388" y="7475"/>
                    <a:pt x="2694" y="7492"/>
                    <a:pt x="1999" y="7542"/>
                  </a:cubicBezTo>
                  <a:cubicBezTo>
                    <a:pt x="1950" y="6912"/>
                    <a:pt x="1481" y="6610"/>
                    <a:pt x="1010" y="6610"/>
                  </a:cubicBezTo>
                  <a:cubicBezTo>
                    <a:pt x="506" y="6610"/>
                    <a:pt x="0" y="6954"/>
                    <a:pt x="0" y="7610"/>
                  </a:cubicBezTo>
                  <a:cubicBezTo>
                    <a:pt x="0" y="8277"/>
                    <a:pt x="509" y="8626"/>
                    <a:pt x="1014" y="8626"/>
                  </a:cubicBezTo>
                  <a:cubicBezTo>
                    <a:pt x="1484" y="8626"/>
                    <a:pt x="1950" y="8324"/>
                    <a:pt x="1999" y="7695"/>
                  </a:cubicBezTo>
                  <a:cubicBezTo>
                    <a:pt x="2694" y="7746"/>
                    <a:pt x="3388" y="7763"/>
                    <a:pt x="4100" y="7780"/>
                  </a:cubicBezTo>
                  <a:cubicBezTo>
                    <a:pt x="5066" y="7814"/>
                    <a:pt x="6031" y="7814"/>
                    <a:pt x="7014" y="7830"/>
                  </a:cubicBezTo>
                  <a:cubicBezTo>
                    <a:pt x="6320" y="8525"/>
                    <a:pt x="5642" y="9220"/>
                    <a:pt x="4981" y="9914"/>
                  </a:cubicBezTo>
                  <a:cubicBezTo>
                    <a:pt x="4185" y="10745"/>
                    <a:pt x="3422" y="11592"/>
                    <a:pt x="2677" y="12456"/>
                  </a:cubicBezTo>
                  <a:cubicBezTo>
                    <a:pt x="3541" y="11710"/>
                    <a:pt x="4388" y="10948"/>
                    <a:pt x="5218" y="10169"/>
                  </a:cubicBezTo>
                  <a:cubicBezTo>
                    <a:pt x="5930" y="9491"/>
                    <a:pt x="6624" y="8813"/>
                    <a:pt x="7302" y="8118"/>
                  </a:cubicBezTo>
                  <a:cubicBezTo>
                    <a:pt x="7302" y="9101"/>
                    <a:pt x="7319" y="10067"/>
                    <a:pt x="7353" y="11050"/>
                  </a:cubicBezTo>
                  <a:cubicBezTo>
                    <a:pt x="7370" y="11795"/>
                    <a:pt x="7404" y="12557"/>
                    <a:pt x="7438" y="13320"/>
                  </a:cubicBezTo>
                  <a:cubicBezTo>
                    <a:pt x="6133" y="13421"/>
                    <a:pt x="6235" y="15353"/>
                    <a:pt x="7522" y="15353"/>
                  </a:cubicBezTo>
                  <a:cubicBezTo>
                    <a:pt x="8810" y="15353"/>
                    <a:pt x="8912" y="13421"/>
                    <a:pt x="7590" y="13320"/>
                  </a:cubicBezTo>
                  <a:cubicBezTo>
                    <a:pt x="7641" y="12557"/>
                    <a:pt x="7658" y="11795"/>
                    <a:pt x="7675" y="11033"/>
                  </a:cubicBezTo>
                  <a:cubicBezTo>
                    <a:pt x="7709" y="10067"/>
                    <a:pt x="7726" y="9084"/>
                    <a:pt x="7726" y="8118"/>
                  </a:cubicBezTo>
                  <a:cubicBezTo>
                    <a:pt x="8420" y="8796"/>
                    <a:pt x="9115" y="9491"/>
                    <a:pt x="9827" y="10152"/>
                  </a:cubicBezTo>
                  <a:cubicBezTo>
                    <a:pt x="10640" y="10931"/>
                    <a:pt x="11487" y="11710"/>
                    <a:pt x="12368" y="12456"/>
                  </a:cubicBezTo>
                  <a:cubicBezTo>
                    <a:pt x="11622" y="11592"/>
                    <a:pt x="10843" y="10745"/>
                    <a:pt x="10064" y="9914"/>
                  </a:cubicBezTo>
                  <a:cubicBezTo>
                    <a:pt x="9386" y="9203"/>
                    <a:pt x="8708" y="8508"/>
                    <a:pt x="8031" y="7814"/>
                  </a:cubicBezTo>
                  <a:cubicBezTo>
                    <a:pt x="8996" y="7814"/>
                    <a:pt x="9979" y="7814"/>
                    <a:pt x="10945" y="7780"/>
                  </a:cubicBezTo>
                  <a:cubicBezTo>
                    <a:pt x="11673" y="7763"/>
                    <a:pt x="12402" y="7729"/>
                    <a:pt x="13130" y="7695"/>
                  </a:cubicBezTo>
                  <a:cubicBezTo>
                    <a:pt x="13175" y="8258"/>
                    <a:pt x="13651" y="8613"/>
                    <a:pt x="14137" y="8613"/>
                  </a:cubicBezTo>
                  <a:cubicBezTo>
                    <a:pt x="14396" y="8613"/>
                    <a:pt x="14658" y="8512"/>
                    <a:pt x="14858" y="8288"/>
                  </a:cubicBezTo>
                  <a:cubicBezTo>
                    <a:pt x="15451" y="7644"/>
                    <a:pt x="14994" y="6611"/>
                    <a:pt x="14130" y="6611"/>
                  </a:cubicBezTo>
                  <a:cubicBezTo>
                    <a:pt x="13605" y="6611"/>
                    <a:pt x="13164" y="7017"/>
                    <a:pt x="13130" y="7542"/>
                  </a:cubicBezTo>
                  <a:cubicBezTo>
                    <a:pt x="12402" y="7492"/>
                    <a:pt x="11673" y="7475"/>
                    <a:pt x="10945" y="7441"/>
                  </a:cubicBezTo>
                  <a:cubicBezTo>
                    <a:pt x="9979" y="7424"/>
                    <a:pt x="8996" y="7407"/>
                    <a:pt x="8031" y="7407"/>
                  </a:cubicBezTo>
                  <a:cubicBezTo>
                    <a:pt x="8708" y="6712"/>
                    <a:pt x="9386" y="6018"/>
                    <a:pt x="10064" y="5323"/>
                  </a:cubicBezTo>
                  <a:cubicBezTo>
                    <a:pt x="10843" y="4493"/>
                    <a:pt x="11622" y="3646"/>
                    <a:pt x="12368" y="2782"/>
                  </a:cubicBezTo>
                  <a:lnTo>
                    <a:pt x="12368" y="2782"/>
                  </a:lnTo>
                  <a:cubicBezTo>
                    <a:pt x="11487" y="3510"/>
                    <a:pt x="10657" y="4290"/>
                    <a:pt x="9827" y="5069"/>
                  </a:cubicBezTo>
                  <a:cubicBezTo>
                    <a:pt x="9115" y="5747"/>
                    <a:pt x="8420" y="6424"/>
                    <a:pt x="7726" y="7102"/>
                  </a:cubicBezTo>
                  <a:cubicBezTo>
                    <a:pt x="7726" y="6136"/>
                    <a:pt x="7709" y="5171"/>
                    <a:pt x="7675" y="4188"/>
                  </a:cubicBezTo>
                  <a:cubicBezTo>
                    <a:pt x="7658" y="3442"/>
                    <a:pt x="7641" y="2714"/>
                    <a:pt x="7590" y="1951"/>
                  </a:cubicBezTo>
                  <a:cubicBezTo>
                    <a:pt x="8832" y="1769"/>
                    <a:pt x="8634" y="0"/>
                    <a:pt x="7468" y="0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4640575" y="4217950"/>
              <a:ext cx="264350" cy="263475"/>
            </a:xfrm>
            <a:custGeom>
              <a:avLst/>
              <a:gdLst/>
              <a:ahLst/>
              <a:cxnLst/>
              <a:rect l="l" t="t" r="r" b="b"/>
              <a:pathLst>
                <a:path w="10574" h="10539" extrusionOk="0">
                  <a:moveTo>
                    <a:pt x="5135" y="1"/>
                  </a:moveTo>
                  <a:cubicBezTo>
                    <a:pt x="4287" y="1"/>
                    <a:pt x="4220" y="1288"/>
                    <a:pt x="5101" y="1356"/>
                  </a:cubicBezTo>
                  <a:cubicBezTo>
                    <a:pt x="5033" y="2525"/>
                    <a:pt x="4999" y="3711"/>
                    <a:pt x="4999" y="4880"/>
                  </a:cubicBezTo>
                  <a:cubicBezTo>
                    <a:pt x="3966" y="3864"/>
                    <a:pt x="2932" y="2864"/>
                    <a:pt x="1831" y="1915"/>
                  </a:cubicBezTo>
                  <a:lnTo>
                    <a:pt x="1831" y="1915"/>
                  </a:lnTo>
                  <a:cubicBezTo>
                    <a:pt x="2780" y="3017"/>
                    <a:pt x="3779" y="4050"/>
                    <a:pt x="4796" y="5084"/>
                  </a:cubicBezTo>
                  <a:cubicBezTo>
                    <a:pt x="3644" y="5084"/>
                    <a:pt x="2508" y="5117"/>
                    <a:pt x="1356" y="5185"/>
                  </a:cubicBezTo>
                  <a:cubicBezTo>
                    <a:pt x="1324" y="4751"/>
                    <a:pt x="1006" y="4543"/>
                    <a:pt x="686" y="4543"/>
                  </a:cubicBezTo>
                  <a:cubicBezTo>
                    <a:pt x="345" y="4543"/>
                    <a:pt x="1" y="4781"/>
                    <a:pt x="1" y="5236"/>
                  </a:cubicBezTo>
                  <a:cubicBezTo>
                    <a:pt x="1" y="5683"/>
                    <a:pt x="345" y="5917"/>
                    <a:pt x="687" y="5917"/>
                  </a:cubicBezTo>
                  <a:cubicBezTo>
                    <a:pt x="1006" y="5917"/>
                    <a:pt x="1324" y="5712"/>
                    <a:pt x="1356" y="5287"/>
                  </a:cubicBezTo>
                  <a:cubicBezTo>
                    <a:pt x="2508" y="5355"/>
                    <a:pt x="3644" y="5372"/>
                    <a:pt x="4796" y="5372"/>
                  </a:cubicBezTo>
                  <a:cubicBezTo>
                    <a:pt x="3779" y="6405"/>
                    <a:pt x="2763" y="7438"/>
                    <a:pt x="1831" y="8557"/>
                  </a:cubicBezTo>
                  <a:cubicBezTo>
                    <a:pt x="2915" y="7608"/>
                    <a:pt x="3966" y="6608"/>
                    <a:pt x="4999" y="5592"/>
                  </a:cubicBezTo>
                  <a:cubicBezTo>
                    <a:pt x="4999" y="6778"/>
                    <a:pt x="5033" y="7964"/>
                    <a:pt x="5101" y="9133"/>
                  </a:cubicBezTo>
                  <a:cubicBezTo>
                    <a:pt x="4186" y="9200"/>
                    <a:pt x="4254" y="10539"/>
                    <a:pt x="5151" y="10539"/>
                  </a:cubicBezTo>
                  <a:cubicBezTo>
                    <a:pt x="6032" y="10539"/>
                    <a:pt x="6100" y="9200"/>
                    <a:pt x="5185" y="9133"/>
                  </a:cubicBezTo>
                  <a:cubicBezTo>
                    <a:pt x="5253" y="7947"/>
                    <a:pt x="5287" y="6761"/>
                    <a:pt x="5287" y="5575"/>
                  </a:cubicBezTo>
                  <a:cubicBezTo>
                    <a:pt x="6320" y="6591"/>
                    <a:pt x="7354" y="7608"/>
                    <a:pt x="8455" y="8540"/>
                  </a:cubicBezTo>
                  <a:cubicBezTo>
                    <a:pt x="7506" y="7455"/>
                    <a:pt x="6507" y="6405"/>
                    <a:pt x="5490" y="5372"/>
                  </a:cubicBezTo>
                  <a:cubicBezTo>
                    <a:pt x="6659" y="5372"/>
                    <a:pt x="7811" y="5338"/>
                    <a:pt x="8980" y="5270"/>
                  </a:cubicBezTo>
                  <a:cubicBezTo>
                    <a:pt x="9014" y="5669"/>
                    <a:pt x="9336" y="5915"/>
                    <a:pt x="9670" y="5915"/>
                  </a:cubicBezTo>
                  <a:cubicBezTo>
                    <a:pt x="9846" y="5915"/>
                    <a:pt x="10026" y="5846"/>
                    <a:pt x="10166" y="5693"/>
                  </a:cubicBezTo>
                  <a:cubicBezTo>
                    <a:pt x="10573" y="5253"/>
                    <a:pt x="10268" y="4541"/>
                    <a:pt x="9658" y="4541"/>
                  </a:cubicBezTo>
                  <a:lnTo>
                    <a:pt x="9658" y="4558"/>
                  </a:lnTo>
                  <a:cubicBezTo>
                    <a:pt x="9302" y="4558"/>
                    <a:pt x="8997" y="4829"/>
                    <a:pt x="8980" y="5185"/>
                  </a:cubicBezTo>
                  <a:cubicBezTo>
                    <a:pt x="7811" y="5117"/>
                    <a:pt x="6642" y="5100"/>
                    <a:pt x="5490" y="5100"/>
                  </a:cubicBezTo>
                  <a:cubicBezTo>
                    <a:pt x="6507" y="4067"/>
                    <a:pt x="7506" y="3033"/>
                    <a:pt x="8455" y="1915"/>
                  </a:cubicBezTo>
                  <a:lnTo>
                    <a:pt x="8455" y="1915"/>
                  </a:lnTo>
                  <a:cubicBezTo>
                    <a:pt x="7354" y="2864"/>
                    <a:pt x="6320" y="3864"/>
                    <a:pt x="5287" y="4880"/>
                  </a:cubicBezTo>
                  <a:cubicBezTo>
                    <a:pt x="5287" y="3711"/>
                    <a:pt x="5253" y="2525"/>
                    <a:pt x="5185" y="1356"/>
                  </a:cubicBezTo>
                  <a:cubicBezTo>
                    <a:pt x="6066" y="1288"/>
                    <a:pt x="5999" y="1"/>
                    <a:pt x="5135" y="1"/>
                  </a:cubicBez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6061200" y="1228050"/>
              <a:ext cx="329975" cy="299500"/>
            </a:xfrm>
            <a:custGeom>
              <a:avLst/>
              <a:gdLst/>
              <a:ahLst/>
              <a:cxnLst/>
              <a:rect l="l" t="t" r="r" b="b"/>
              <a:pathLst>
                <a:path w="13199" h="11980" extrusionOk="0">
                  <a:moveTo>
                    <a:pt x="3694" y="1"/>
                  </a:moveTo>
                  <a:lnTo>
                    <a:pt x="4592" y="4711"/>
                  </a:lnTo>
                  <a:lnTo>
                    <a:pt x="1" y="6812"/>
                  </a:lnTo>
                  <a:lnTo>
                    <a:pt x="5033" y="6812"/>
                  </a:lnTo>
                  <a:lnTo>
                    <a:pt x="3813" y="11606"/>
                  </a:lnTo>
                  <a:lnTo>
                    <a:pt x="6693" y="7455"/>
                  </a:lnTo>
                  <a:lnTo>
                    <a:pt x="9505" y="11979"/>
                  </a:lnTo>
                  <a:lnTo>
                    <a:pt x="8472" y="7066"/>
                  </a:lnTo>
                  <a:lnTo>
                    <a:pt x="13199" y="5981"/>
                  </a:lnTo>
                  <a:lnTo>
                    <a:pt x="8421" y="5931"/>
                  </a:lnTo>
                  <a:lnTo>
                    <a:pt x="11979" y="1712"/>
                  </a:lnTo>
                  <a:lnTo>
                    <a:pt x="6439" y="4592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4154350" y="3249700"/>
              <a:ext cx="449000" cy="431075"/>
            </a:xfrm>
            <a:custGeom>
              <a:avLst/>
              <a:gdLst/>
              <a:ahLst/>
              <a:cxnLst/>
              <a:rect l="l" t="t" r="r" b="b"/>
              <a:pathLst>
                <a:path w="17960" h="17243" extrusionOk="0">
                  <a:moveTo>
                    <a:pt x="12741" y="1"/>
                  </a:moveTo>
                  <a:lnTo>
                    <a:pt x="9302" y="5930"/>
                  </a:lnTo>
                  <a:lnTo>
                    <a:pt x="5218" y="187"/>
                  </a:lnTo>
                  <a:lnTo>
                    <a:pt x="7201" y="7269"/>
                  </a:lnTo>
                  <a:lnTo>
                    <a:pt x="0" y="11420"/>
                  </a:lnTo>
                  <a:lnTo>
                    <a:pt x="7336" y="10844"/>
                  </a:lnTo>
                  <a:lnTo>
                    <a:pt x="7336" y="10844"/>
                  </a:lnTo>
                  <a:cubicBezTo>
                    <a:pt x="7336" y="10844"/>
                    <a:pt x="7080" y="16324"/>
                    <a:pt x="7025" y="17141"/>
                  </a:cubicBezTo>
                  <a:lnTo>
                    <a:pt x="7025" y="17141"/>
                  </a:lnTo>
                  <a:cubicBezTo>
                    <a:pt x="7220" y="16271"/>
                    <a:pt x="10064" y="10268"/>
                    <a:pt x="10064" y="10268"/>
                  </a:cubicBezTo>
                  <a:lnTo>
                    <a:pt x="15485" y="14351"/>
                  </a:lnTo>
                  <a:lnTo>
                    <a:pt x="12351" y="8997"/>
                  </a:lnTo>
                  <a:lnTo>
                    <a:pt x="17959" y="6185"/>
                  </a:lnTo>
                  <a:lnTo>
                    <a:pt x="17959" y="6185"/>
                  </a:lnTo>
                  <a:lnTo>
                    <a:pt x="11267" y="6947"/>
                  </a:lnTo>
                  <a:lnTo>
                    <a:pt x="12741" y="1"/>
                  </a:lnTo>
                  <a:close/>
                  <a:moveTo>
                    <a:pt x="7025" y="17141"/>
                  </a:moveTo>
                  <a:cubicBezTo>
                    <a:pt x="7018" y="17172"/>
                    <a:pt x="7014" y="17197"/>
                    <a:pt x="7014" y="17214"/>
                  </a:cubicBezTo>
                  <a:cubicBezTo>
                    <a:pt x="7014" y="17233"/>
                    <a:pt x="7015" y="17243"/>
                    <a:pt x="7016" y="17243"/>
                  </a:cubicBezTo>
                  <a:cubicBezTo>
                    <a:pt x="7017" y="17243"/>
                    <a:pt x="7020" y="17207"/>
                    <a:pt x="7025" y="17141"/>
                  </a:cubicBezTo>
                  <a:close/>
                </a:path>
              </a:pathLst>
            </a:custGeom>
            <a:solidFill>
              <a:srgbClr val="E3BD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6466125" y="3200150"/>
              <a:ext cx="361750" cy="393925"/>
            </a:xfrm>
            <a:custGeom>
              <a:avLst/>
              <a:gdLst/>
              <a:ahLst/>
              <a:cxnLst/>
              <a:rect l="l" t="t" r="r" b="b"/>
              <a:pathLst>
                <a:path w="14470" h="15757" extrusionOk="0">
                  <a:moveTo>
                    <a:pt x="5032" y="0"/>
                  </a:moveTo>
                  <a:lnTo>
                    <a:pt x="6049" y="5998"/>
                  </a:lnTo>
                  <a:lnTo>
                    <a:pt x="1" y="10911"/>
                  </a:lnTo>
                  <a:lnTo>
                    <a:pt x="1" y="10911"/>
                  </a:lnTo>
                  <a:lnTo>
                    <a:pt x="6506" y="8624"/>
                  </a:lnTo>
                  <a:lnTo>
                    <a:pt x="6185" y="15757"/>
                  </a:lnTo>
                  <a:lnTo>
                    <a:pt x="8285" y="10013"/>
                  </a:lnTo>
                  <a:lnTo>
                    <a:pt x="12369" y="12758"/>
                  </a:lnTo>
                  <a:lnTo>
                    <a:pt x="9573" y="8488"/>
                  </a:lnTo>
                  <a:lnTo>
                    <a:pt x="14469" y="7726"/>
                  </a:lnTo>
                  <a:lnTo>
                    <a:pt x="9827" y="6896"/>
                  </a:lnTo>
                  <a:lnTo>
                    <a:pt x="13521" y="1864"/>
                  </a:lnTo>
                  <a:lnTo>
                    <a:pt x="8218" y="5879"/>
                  </a:lnTo>
                  <a:lnTo>
                    <a:pt x="5032" y="0"/>
                  </a:lnTo>
                  <a:close/>
                </a:path>
              </a:pathLst>
            </a:custGeom>
            <a:solidFill>
              <a:srgbClr val="F6EE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77" name="Google Shape;6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7520" y="1526422"/>
            <a:ext cx="2206834" cy="22068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EF144-9377-85CE-7294-A8B08DFF7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018" y="409312"/>
            <a:ext cx="7346339" cy="841800"/>
          </a:xfrm>
        </p:spPr>
        <p:txBody>
          <a:bodyPr/>
          <a:lstStyle/>
          <a:p>
            <a:r>
              <a:rPr lang="en" sz="4000" dirty="0">
                <a:solidFill>
                  <a:schemeClr val="dk2"/>
                </a:solidFill>
              </a:rPr>
              <a:t>SUCCESS RATE OF INVISIBILITY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28D3A-2FF0-0DC3-3D75-44707953F6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3018" y="1570383"/>
            <a:ext cx="4661100" cy="1402800"/>
          </a:xfrm>
        </p:spPr>
        <p:txBody>
          <a:bodyPr/>
          <a:lstStyle/>
          <a:p>
            <a:r>
              <a:rPr lang="en-US" sz="2400" dirty="0"/>
              <a:t>Ghost only shows up merely for 3 seconds and you are getting panicked for that.</a:t>
            </a:r>
          </a:p>
        </p:txBody>
      </p:sp>
      <p:pic>
        <p:nvPicPr>
          <p:cNvPr id="4" name="Google Shape;913;p38">
            <a:extLst>
              <a:ext uri="{FF2B5EF4-FFF2-40B4-BE49-F238E27FC236}">
                <a16:creationId xmlns:a16="http://schemas.microsoft.com/office/drawing/2014/main" id="{2CADC104-36BC-278B-EE58-D188693C3B1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7168" y="3074236"/>
            <a:ext cx="1754548" cy="16599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EA8B24B-5463-80F6-9D5F-E1929D5A98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909505"/>
              </p:ext>
            </p:extLst>
          </p:nvPr>
        </p:nvGraphicFramePr>
        <p:xfrm>
          <a:off x="4355078" y="1251112"/>
          <a:ext cx="4866040" cy="33128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790358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50E61-1E64-92A2-72B0-DC92A4E97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099" y="673675"/>
            <a:ext cx="4058919" cy="1282800"/>
          </a:xfrm>
        </p:spPr>
        <p:txBody>
          <a:bodyPr/>
          <a:lstStyle/>
          <a:p>
            <a:r>
              <a:rPr lang="en-US" dirty="0"/>
              <a:t>Ghost helps and</a:t>
            </a:r>
            <a:br>
              <a:rPr lang="en-US" dirty="0"/>
            </a:br>
            <a:r>
              <a:rPr lang="en-US" dirty="0"/>
              <a:t>Our misconceptions</a:t>
            </a:r>
          </a:p>
        </p:txBody>
      </p:sp>
      <p:sp>
        <p:nvSpPr>
          <p:cNvPr id="4" name="Google Shape;615;p29">
            <a:extLst>
              <a:ext uri="{FF2B5EF4-FFF2-40B4-BE49-F238E27FC236}">
                <a16:creationId xmlns:a16="http://schemas.microsoft.com/office/drawing/2014/main" id="{24BAA157-637F-D834-60E2-63822DFAE878}"/>
              </a:ext>
            </a:extLst>
          </p:cNvPr>
          <p:cNvSpPr/>
          <p:nvPr/>
        </p:nvSpPr>
        <p:spPr>
          <a:xfrm flipH="1">
            <a:off x="428018" y="2331710"/>
            <a:ext cx="5196603" cy="1710632"/>
          </a:xfrm>
          <a:custGeom>
            <a:avLst/>
            <a:gdLst/>
            <a:ahLst/>
            <a:cxnLst/>
            <a:rect l="l" t="t" r="r" b="b"/>
            <a:pathLst>
              <a:path w="40258" h="29674" extrusionOk="0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Case study from GRO(Ghost Research Organization, 2018):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80% of ghosts at every households trying to help humans, But they are holding themselves from doing that to not piss you off.</a:t>
            </a:r>
            <a:endParaRPr dirty="0"/>
          </a:p>
        </p:txBody>
      </p:sp>
      <p:pic>
        <p:nvPicPr>
          <p:cNvPr id="5" name="Google Shape;1046;p42">
            <a:extLst>
              <a:ext uri="{FF2B5EF4-FFF2-40B4-BE49-F238E27FC236}">
                <a16:creationId xmlns:a16="http://schemas.microsoft.com/office/drawing/2014/main" id="{BE4F8A23-DC04-AC78-5911-A8CE83F5681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37666" y="1142093"/>
            <a:ext cx="2561600" cy="256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432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0DD09-4604-85E5-8CFD-E66C15BDA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00" y="673675"/>
            <a:ext cx="4069552" cy="1282800"/>
          </a:xfrm>
        </p:spPr>
        <p:txBody>
          <a:bodyPr/>
          <a:lstStyle/>
          <a:p>
            <a:pPr algn="ctr"/>
            <a:r>
              <a:rPr lang="en-US" sz="3200" dirty="0"/>
              <a:t>Ghost’s good intensions ==</a:t>
            </a:r>
            <a:br>
              <a:rPr lang="en-US" sz="3200" dirty="0"/>
            </a:br>
            <a:r>
              <a:rPr lang="en-US" sz="3200" dirty="0"/>
              <a:t> fear?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D5212B-088D-85B4-3D9B-1CF1678C65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/>
              <a:t>Turning off the light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Closing the door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Free massages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And more</a:t>
            </a:r>
          </a:p>
        </p:txBody>
      </p:sp>
      <p:pic>
        <p:nvPicPr>
          <p:cNvPr id="4" name="Google Shape;897;p36">
            <a:extLst>
              <a:ext uri="{FF2B5EF4-FFF2-40B4-BE49-F238E27FC236}">
                <a16:creationId xmlns:a16="http://schemas.microsoft.com/office/drawing/2014/main" id="{44A32EF5-41BE-C64F-1C59-51B38575C6C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199704" y="1500425"/>
            <a:ext cx="2879075" cy="28790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98281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11CF6-A83D-27C8-F270-01D52529D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7200" y="699204"/>
            <a:ext cx="5229600" cy="841800"/>
          </a:xfrm>
        </p:spPr>
        <p:txBody>
          <a:bodyPr/>
          <a:lstStyle/>
          <a:p>
            <a:r>
              <a:rPr lang="en-US" sz="3600" dirty="0"/>
              <a:t>HUMANS ARE PREJUDICE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428248-8D92-89B6-94C4-1524E57617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1450" y="1809102"/>
            <a:ext cx="4661100" cy="2348113"/>
          </a:xfrm>
        </p:spPr>
        <p:txBody>
          <a:bodyPr/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US" sz="1800" dirty="0"/>
              <a:t>Human judges ghost within seconds, just because they’re not alive.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1800" dirty="0"/>
              <a:t>Is this the real qualification to be good or bad?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1800" dirty="0"/>
              <a:t>Murderer, psychopaths, criminals also alive but they do way crucial things than ghosts.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1800" dirty="0"/>
              <a:t>Is ghost really unsafe?</a:t>
            </a:r>
          </a:p>
        </p:txBody>
      </p:sp>
    </p:spTree>
    <p:extLst>
      <p:ext uri="{BB962C8B-B14F-4D97-AF65-F5344CB8AC3E}">
        <p14:creationId xmlns:p14="http://schemas.microsoft.com/office/powerpoint/2010/main" val="84216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80C74-50C5-DE9F-ABDB-1A579F420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really call the </a:t>
            </a:r>
            <a:r>
              <a:rPr lang="en-US" dirty="0" err="1"/>
              <a:t>Samiyar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77D9B-5F7B-44C9-330B-1A55CB439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00" y="2190625"/>
            <a:ext cx="3584700" cy="1282800"/>
          </a:xfrm>
        </p:spPr>
        <p:txBody>
          <a:bodyPr/>
          <a:lstStyle/>
          <a:p>
            <a:pPr marL="139700" indent="0">
              <a:buNone/>
            </a:pPr>
            <a:r>
              <a:rPr lang="en-US" sz="3200" dirty="0"/>
              <a:t>Never, fight it yourself.</a:t>
            </a:r>
          </a:p>
        </p:txBody>
      </p:sp>
      <p:pic>
        <p:nvPicPr>
          <p:cNvPr id="4" name="GUY BEATS UP GHOST [NOT FAKE] [SCHOOL FIGHT]">
            <a:hlinkClick r:id="" action="ppaction://media"/>
            <a:extLst>
              <a:ext uri="{FF2B5EF4-FFF2-40B4-BE49-F238E27FC236}">
                <a16:creationId xmlns:a16="http://schemas.microsoft.com/office/drawing/2014/main" id="{2F7FDD58-EBDA-ADE2-42A9-9006A8012BE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615" end="50.7787"/>
                </p14:media>
              </p:ext>
            </p:extLst>
          </p:nvPr>
        </p:nvPicPr>
        <p:blipFill rotWithShape="1">
          <a:blip r:embed="rId4"/>
          <a:srcRect t="3260" b="2409"/>
          <a:stretch/>
        </p:blipFill>
        <p:spPr>
          <a:xfrm>
            <a:off x="5075703" y="482600"/>
            <a:ext cx="2520485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77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te Ghost Minitheme by Slidesgo">
  <a:themeElements>
    <a:clrScheme name="Simple Light">
      <a:dk1>
        <a:srgbClr val="D94611"/>
      </a:dk1>
      <a:lt1>
        <a:srgbClr val="E3BD17"/>
      </a:lt1>
      <a:dk2>
        <a:srgbClr val="F6EED5"/>
      </a:dk2>
      <a:lt2>
        <a:srgbClr val="3D040A"/>
      </a:lt2>
      <a:accent1>
        <a:srgbClr val="A66BC2"/>
      </a:accent1>
      <a:accent2>
        <a:srgbClr val="FF6666"/>
      </a:accent2>
      <a:accent3>
        <a:srgbClr val="F8A13D"/>
      </a:accent3>
      <a:accent4>
        <a:srgbClr val="66C787"/>
      </a:accent4>
      <a:accent5>
        <a:srgbClr val="FD99C7"/>
      </a:accent5>
      <a:accent6>
        <a:srgbClr val="FFFFFF"/>
      </a:accent6>
      <a:hlink>
        <a:srgbClr val="F6EE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303</Words>
  <Application>Microsoft Office PowerPoint</Application>
  <PresentationFormat>On-screen Show (16:9)</PresentationFormat>
  <Paragraphs>50</Paragraphs>
  <Slides>12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Barlow Medium</vt:lpstr>
      <vt:lpstr>Wingdings</vt:lpstr>
      <vt:lpstr>Bubblegum Sans</vt:lpstr>
      <vt:lpstr>Cute Ghost Minitheme by Slidesgo</vt:lpstr>
      <vt:lpstr>JUSTICE FOR GHOST</vt:lpstr>
      <vt:lpstr>DISLIKES</vt:lpstr>
      <vt:lpstr>COEXISTENCE</vt:lpstr>
      <vt:lpstr>You disturb yourself</vt:lpstr>
      <vt:lpstr>SUCCESS RATE OF INVISIBILITY</vt:lpstr>
      <vt:lpstr>Ghost helps and Our misconceptions</vt:lpstr>
      <vt:lpstr>Ghost’s good intensions ==  fear?</vt:lpstr>
      <vt:lpstr>HUMANS ARE PREJUDICE</vt:lpstr>
      <vt:lpstr>When to really call the Samiyar?</vt:lpstr>
      <vt:lpstr>UNPOPULAR OPINION: GHOST MOVIES AREN’T SCARY AT ALL…</vt:lpstr>
      <vt:lpstr>UNDER THE BED MONSTERS.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JUSTICE FOR GHOST</dc:title>
  <dc:creator>Akram</dc:creator>
  <cp:lastModifiedBy>Mohamed Akram M N</cp:lastModifiedBy>
  <cp:revision>21</cp:revision>
  <dcterms:modified xsi:type="dcterms:W3CDTF">2023-10-15T04:03:51Z</dcterms:modified>
</cp:coreProperties>
</file>